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60" r:id="rId5"/>
    <p:sldId id="27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1EB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5AEC-A7BA-4166-A248-B70E6CEC0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00360-EADE-4F23-9547-0256FEAC6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C7047-7156-4E77-87DD-E8196251D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C7EF1-552F-4736-AC90-C6BF9149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6CE6C-8BCA-4D84-861B-DE48F32DC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8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B31AC-ABEC-46A9-BA47-202CA263B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C1157-10DF-4B90-8DBA-D51F58C6B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014CE-72FA-4620-B773-2C1CC5CAC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F7B3E-B292-4A64-B039-EAFBEE61E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4D9BF-ACC6-441B-8A1E-ED190A28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5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8873-3F79-4EA9-96D1-D2109A27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F405D-AB8F-4993-A3E6-D414B8D74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D6212-ED09-4C93-8163-AE43925B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2D222-C101-4C28-9DF2-269439F34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FBF17-F675-4719-88A6-64D085AF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41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8889-E418-4C2E-9B5A-F88C0E6EE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74C2E-3EB5-44E0-B19B-DC5E003A43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2739E7-4D00-4FFC-8FBD-2A072FBE2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E4707-A91D-40C6-AD2E-3B8B044A2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96A62-530E-4B53-8310-9E3A287FE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AAE47C-73A3-47A0-A3F7-C6FE3E256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13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DB3A9-FFEF-40BB-A268-755AFE82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972064-6318-4976-9CB6-99F927F2F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795894-F9E1-4BE5-8C9B-6B60DE210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A72DF4-AC0D-4F9D-860C-A4B71F313F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FBECD-C77F-467F-BDE4-0073272AB0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8AE24D-8FC3-42E8-ACF7-4DDF825F5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E93E8C-F537-439C-B6AB-4EDF5A537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E349F2-B236-4294-A0A1-0E012D509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55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B59B2-28A9-43E4-ADDD-466D9F08C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99A380-284C-45B0-9D71-3EAD07F2F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B0537-6B02-4A83-A9AF-C2013B03B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9E8964-7225-4284-96C2-B6E24FA0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6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AB417C-A2B7-4158-8CD3-08B1F7E09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B1D546-3817-4432-814E-D1682C796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4A5C5-2A37-4F45-ABF9-DB8E22600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24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5F020-BA60-4F1A-A20F-F2BCBD163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60437-2029-45F6-9859-23F7D2D2A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896E07-2251-467B-8AD0-FD483CA32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0E808-10F9-46A3-89FF-FA2668C9B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2D280-5EEA-433C-9617-B38661938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00231-A750-4117-BAC9-4C745973F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84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192C-7058-4D27-82F2-7DB190754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438292-E32B-465E-A5B8-5BA803D36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9B8946-8457-4DAB-BBB0-D8245265A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F813E-4AF7-49A0-A94F-4DADC699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667A9-E617-4B48-9476-3C350FE4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F31C64-6719-4C1A-B7FD-E99718112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6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3A08F-246D-405B-BFD7-B45E56DBC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921E4-E54C-4DB4-8E35-5C0952DC25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E8530-3D76-4845-8EC5-0D1CEF7B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DE2EB-6F31-4BE2-97C0-DEFA62FE8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A48AC-B03F-4C38-A4FC-5BD8C5E47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50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1532D8-5A43-4B7E-8AD5-A06A4B3EDE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957E3-6658-49B1-B39B-E4FBAD09D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23CAF-5F28-4DD1-B475-9DDD83897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8128B-8156-4573-9382-6632EEE63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1C4CB-2239-46CB-A76D-B4CE08D89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6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4AC407-6A5F-4BEE-A0EE-961E8855D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6DC76-7DCB-4BA2-8E72-06525FE0F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91DC2-6DEF-47CE-B234-F2A4DBCFF6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4D86B-F173-4481-83B3-944DBDD31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3A8BB-7E0A-4C95-8CA9-A0793C3FE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AA2459A-A8A9-4DAA-9850-F5E723D045F3}"/>
              </a:ext>
            </a:extLst>
          </p:cNvPr>
          <p:cNvSpPr/>
          <p:nvPr/>
        </p:nvSpPr>
        <p:spPr>
          <a:xfrm>
            <a:off x="877776" y="2641030"/>
            <a:ext cx="104364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Celebration Assembly</a:t>
            </a:r>
          </a:p>
        </p:txBody>
      </p:sp>
      <p:pic>
        <p:nvPicPr>
          <p:cNvPr id="9" name="Picture 2" descr="Larchfield Primary and Nursery School - Your School Jobs">
            <a:extLst>
              <a:ext uri="{FF2B5EF4-FFF2-40B4-BE49-F238E27FC236}">
                <a16:creationId xmlns:a16="http://schemas.microsoft.com/office/drawing/2014/main" id="{563D2E47-AD07-4E19-B4DD-1ECBDA9CE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093" y="4003116"/>
            <a:ext cx="2380131" cy="23801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68921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734208"/>
              </p:ext>
            </p:extLst>
          </p:nvPr>
        </p:nvGraphicFramePr>
        <p:xfrm>
          <a:off x="1136275" y="2901752"/>
          <a:ext cx="10768854" cy="3505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9207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506071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203576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Jenson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being a great role model and calming influence to others.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Sofia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creating suspense in your narrative.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Aleksei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editing and using his diary plan well.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Jay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writing a lovely diary entry with lots of year 3 targets included!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Firdaus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For working hard to improve her handwriting.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Marwa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Earth</a:t>
                      </a:r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For being a supportive classmate.</a:t>
                      </a:r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 err="1"/>
                        <a:t>Sundus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working really hard with her numbers!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16573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95194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728372"/>
              </p:ext>
            </p:extLst>
          </p:nvPr>
        </p:nvGraphicFramePr>
        <p:xfrm>
          <a:off x="564777" y="2956660"/>
          <a:ext cx="11089342" cy="3708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30029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348472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610841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Aliza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showing great understanding of place value!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Tilly-Mae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working really hard on her handwriting!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Anthony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brilliant phonics work this week!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Eleonita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Earth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her positive attitude and for coming to school with confidence.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Penny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Air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always listening and trying hard in every lesson.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Leonie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being a good friend.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620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Gurnimrat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Being positive and working hard in lessons.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83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Harley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For always working hard in lessons and being a super role model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79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Daniela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writing an amazing narrative in English!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49856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26822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39374"/>
              </p:ext>
            </p:extLst>
          </p:nvPr>
        </p:nvGraphicFramePr>
        <p:xfrm>
          <a:off x="3029095" y="3415553"/>
          <a:ext cx="5972873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91206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3681667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 Group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Zehna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341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Lexi-Rose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700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Jayden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215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Adam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843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Suley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1279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Lillie-Mae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2030605" y="2038868"/>
            <a:ext cx="83822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dirty="0">
                <a:ln/>
                <a:solidFill>
                  <a:schemeClr val="accent4"/>
                </a:solidFill>
                <a:latin typeface="Cooper Black" panose="0208090404030B020404" pitchFamily="18" charset="0"/>
              </a:rPr>
              <a:t>Pride in the Book</a:t>
            </a:r>
            <a:endParaRPr lang="en-US" sz="7200" b="1" cap="none" spc="0" dirty="0">
              <a:ln/>
              <a:solidFill>
                <a:schemeClr val="accent4"/>
              </a:solidFill>
              <a:effectLst/>
              <a:latin typeface="Cooper Black" panose="0208090404030B020404" pitchFamily="18" charset="0"/>
            </a:endParaRP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95042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242520" y="1967150"/>
            <a:ext cx="90440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Participation in Sport </a:t>
            </a: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E42BD41-1B71-43FC-B6DE-93D7A1C90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948080"/>
              </p:ext>
            </p:extLst>
          </p:nvPr>
        </p:nvGraphicFramePr>
        <p:xfrm>
          <a:off x="609601" y="3290047"/>
          <a:ext cx="10712824" cy="304979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3604">
                  <a:extLst>
                    <a:ext uri="{9D8B030D-6E8A-4147-A177-3AD203B41FA5}">
                      <a16:colId xmlns:a16="http://schemas.microsoft.com/office/drawing/2014/main" val="983188031"/>
                    </a:ext>
                  </a:extLst>
                </a:gridCol>
                <a:gridCol w="899477">
                  <a:extLst>
                    <a:ext uri="{9D8B030D-6E8A-4147-A177-3AD203B41FA5}">
                      <a16:colId xmlns:a16="http://schemas.microsoft.com/office/drawing/2014/main" val="3355781016"/>
                    </a:ext>
                  </a:extLst>
                </a:gridCol>
                <a:gridCol w="6669743">
                  <a:extLst>
                    <a:ext uri="{9D8B030D-6E8A-4147-A177-3AD203B41FA5}">
                      <a16:colId xmlns:a16="http://schemas.microsoft.com/office/drawing/2014/main" val="19554099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45351"/>
                  </a:ext>
                </a:extLst>
              </a:tr>
              <a:tr h="337372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Viktoriia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Following rules and being a role model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70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Isabella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Amazing listening and really good at demonstrating for the class.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241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Delilah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still joining in after having a bump – Great resilience!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430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Umut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first PE lesson with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Brown and asking question when unsure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782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Chase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great listening to rules and using taught methods to win.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837696"/>
                  </a:ext>
                </a:extLst>
              </a:tr>
              <a:tr h="4589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Alisia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Great teamwork!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174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Livia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listening and following technique tips!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6513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366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288</Words>
  <Application>Microsoft Office PowerPoint</Application>
  <PresentationFormat>Widescreen</PresentationFormat>
  <Paragraphs>97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Cooper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Annie Cole</dc:creator>
  <cp:lastModifiedBy>Domhnall O’Brien</cp:lastModifiedBy>
  <cp:revision>145</cp:revision>
  <dcterms:created xsi:type="dcterms:W3CDTF">2024-07-25T10:11:36Z</dcterms:created>
  <dcterms:modified xsi:type="dcterms:W3CDTF">2026-10-02T10:34:28Z</dcterms:modified>
</cp:coreProperties>
</file>