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25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8"/>
  </p:notesMasterIdLst>
  <p:sldIdLst>
    <p:sldId id="275" r:id="rId5"/>
    <p:sldId id="276" r:id="rId6"/>
    <p:sldId id="277" r:id="rId7"/>
  </p:sldIdLst>
  <p:sldSz cx="13716000" cy="10287000"/>
  <p:notesSz cx="7010400" cy="9296400"/>
  <p:embeddedFontLst>
    <p:embeddedFont>
      <p:font typeface="Barlow Condensed Bold" panose="020B0604020202020204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nva Sans" panose="020B0604020202020204" charset="0"/>
      <p:regular r:id="rId15"/>
    </p:embeddedFont>
    <p:embeddedFont>
      <p:font typeface="Canva Sans Bold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64"/>
    <a:srgbClr val="B3A2C7"/>
    <a:srgbClr val="000000"/>
    <a:srgbClr val="39B54A"/>
    <a:srgbClr val="FFB531"/>
    <a:srgbClr val="A0036C"/>
    <a:srgbClr val="DDB666"/>
    <a:srgbClr val="38B6FF"/>
    <a:srgbClr val="FFFFFF"/>
    <a:srgbClr val="F1E0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218" y="84"/>
      </p:cViewPr>
      <p:guideLst>
        <p:guide orient="horz" pos="216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r">
              <a:defRPr sz="1200"/>
            </a:lvl1pPr>
          </a:lstStyle>
          <a:p>
            <a:fld id="{74319CC1-E16D-401D-AD4D-3640D46BE401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4" tIns="46586" rIns="93174" bIns="4658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7"/>
          </a:xfrm>
          <a:prstGeom prst="rect">
            <a:avLst/>
          </a:prstGeom>
        </p:spPr>
        <p:txBody>
          <a:bodyPr vert="horz" lIns="93174" tIns="46586" rIns="93174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r">
              <a:defRPr sz="1200"/>
            </a:lvl1pPr>
          </a:lstStyle>
          <a:p>
            <a:fld id="{2AE17481-0502-49D8-B2D4-2F4CF5A256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4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1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73051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435101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39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39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eg"/><Relationship Id="rId5" Type="http://schemas.openxmlformats.org/officeDocument/2006/relationships/image" Target="../media/image4.jpg"/><Relationship Id="rId15" Type="http://schemas.openxmlformats.org/officeDocument/2006/relationships/image" Target="../media/image14.jpe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jpe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17" Type="http://schemas.openxmlformats.org/officeDocument/2006/relationships/image" Target="../media/image32.jpeg"/><Relationship Id="rId2" Type="http://schemas.openxmlformats.org/officeDocument/2006/relationships/image" Target="../media/image17.png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image" Target="../media/image30.jpe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41.jpeg"/><Relationship Id="rId3" Type="http://schemas.openxmlformats.org/officeDocument/2006/relationships/image" Target="../media/image3.jpg"/><Relationship Id="rId7" Type="http://schemas.openxmlformats.org/officeDocument/2006/relationships/image" Target="../media/image36.jpg"/><Relationship Id="rId12" Type="http://schemas.openxmlformats.org/officeDocument/2006/relationships/image" Target="../media/image40.jpeg"/><Relationship Id="rId17" Type="http://schemas.openxmlformats.org/officeDocument/2006/relationships/image" Target="../media/image45.png"/><Relationship Id="rId2" Type="http://schemas.openxmlformats.org/officeDocument/2006/relationships/image" Target="../media/image33.png"/><Relationship Id="rId16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39.png"/><Relationship Id="rId5" Type="http://schemas.openxmlformats.org/officeDocument/2006/relationships/image" Target="../media/image34.jpg"/><Relationship Id="rId15" Type="http://schemas.openxmlformats.org/officeDocument/2006/relationships/image" Target="../media/image43.jpeg"/><Relationship Id="rId10" Type="http://schemas.openxmlformats.org/officeDocument/2006/relationships/image" Target="../media/image38.jpeg"/><Relationship Id="rId4" Type="http://schemas.openxmlformats.org/officeDocument/2006/relationships/image" Target="../media/image5.jp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B35DF-9131-DFAD-DE19-C5BCCB49B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DF31076-C574-B5EA-B8C2-12CB58E69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80095990-D811-0FB9-3206-F30182C00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807197"/>
              </p:ext>
            </p:extLst>
          </p:nvPr>
        </p:nvGraphicFramePr>
        <p:xfrm>
          <a:off x="655093" y="1564162"/>
          <a:ext cx="12420000" cy="7020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230">
                  <a:extLst>
                    <a:ext uri="{9D8B030D-6E8A-4147-A177-3AD203B41FA5}">
                      <a16:colId xmlns:a16="http://schemas.microsoft.com/office/drawing/2014/main" val="2110052291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60176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 panose="020B0604020202020204" charset="0"/>
                        </a:rPr>
                        <a:t>Macaroni Cheese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Phat Pasty Pork 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Sausage Roll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Chicken, Stuffing,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Spaghetti Bolognaise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Fish Fingers or Salmon Fish Fingers with Chips &amp;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Coconut Curry and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Mild Mexican Chilli 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Rice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Quorn,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Smokey Bean Burger with </a:t>
                      </a: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Cheese &amp; Bean Pasty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Banana Mousse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Orange Drizzle Cake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Fruit Platter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Apple Flapjack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Jelly with Mandarins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34E1B477-288F-61F9-615F-6B6B5AD47173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ONE</a:t>
            </a:r>
          </a:p>
        </p:txBody>
      </p:sp>
      <p:pic>
        <p:nvPicPr>
          <p:cNvPr id="8" name="object 15" descr="A plate of food on a wood surface  Description automatically generated">
            <a:extLst>
              <a:ext uri="{FF2B5EF4-FFF2-40B4-BE49-F238E27FC236}">
                <a16:creationId xmlns:a16="http://schemas.microsoft.com/office/drawing/2014/main" id="{2BDB330A-DFA9-E88C-EFF4-3CD8D726AEA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6633" y="4820836"/>
            <a:ext cx="1587323" cy="1496194"/>
          </a:xfrm>
          <a:prstGeom prst="rect">
            <a:avLst/>
          </a:prstGeom>
        </p:spPr>
      </p:pic>
      <p:pic>
        <p:nvPicPr>
          <p:cNvPr id="10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F209EAD7-FB11-F2CC-829E-5D9F4778A68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61254" y="2743060"/>
            <a:ext cx="1526210" cy="1436560"/>
          </a:xfrm>
          <a:prstGeom prst="rect">
            <a:avLst/>
          </a:prstGeom>
        </p:spPr>
      </p:pic>
      <p:pic>
        <p:nvPicPr>
          <p:cNvPr id="13" name="object 28">
            <a:extLst>
              <a:ext uri="{FF2B5EF4-FFF2-40B4-BE49-F238E27FC236}">
                <a16:creationId xmlns:a16="http://schemas.microsoft.com/office/drawing/2014/main" id="{05844326-B658-0F33-0997-3DD6CF6C344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87466" y="2804375"/>
            <a:ext cx="1347711" cy="1375245"/>
          </a:xfrm>
          <a:prstGeom prst="rect">
            <a:avLst/>
          </a:prstGeom>
        </p:spPr>
      </p:pic>
      <p:pic>
        <p:nvPicPr>
          <p:cNvPr id="1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63CD2180-98DA-DB7D-7D3F-8C4EF3D2507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53853" y="2725488"/>
            <a:ext cx="1526210" cy="1454132"/>
          </a:xfrm>
          <a:prstGeom prst="rect">
            <a:avLst/>
          </a:prstGeom>
        </p:spPr>
      </p:pic>
      <p:pic>
        <p:nvPicPr>
          <p:cNvPr id="6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110DEF43-9E6B-8861-98DB-82B7C7AD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43252" y="2711550"/>
            <a:ext cx="1409928" cy="15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499F17-7260-29BA-DD0E-3D9F4E5AA2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895" y="4777069"/>
            <a:ext cx="1616445" cy="1539961"/>
          </a:xfrm>
          <a:prstGeom prst="rect">
            <a:avLst/>
          </a:prstGeom>
        </p:spPr>
      </p:pic>
      <p:pic>
        <p:nvPicPr>
          <p:cNvPr id="19" name="object 1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EBA19234-C430-5B72-BCAD-636E948E0E21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706279" y="4880470"/>
            <a:ext cx="1533335" cy="1436560"/>
          </a:xfrm>
          <a:prstGeom prst="rect">
            <a:avLst/>
          </a:prstGeom>
        </p:spPr>
      </p:pic>
      <p:pic>
        <p:nvPicPr>
          <p:cNvPr id="21" name="object 24" descr="A plate of spaghetti and vegetables  Description automatically generated with low confidence">
            <a:extLst>
              <a:ext uri="{FF2B5EF4-FFF2-40B4-BE49-F238E27FC236}">
                <a16:creationId xmlns:a16="http://schemas.microsoft.com/office/drawing/2014/main" id="{2CD15B4A-83AD-8F18-C8FD-D2086E52C4AD}"/>
              </a:ext>
            </a:extLst>
          </p:cNvPr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837397" y="2725488"/>
            <a:ext cx="1466523" cy="14541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CB6B1EE-4DF4-29F0-30F9-D5F9CB73A5D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553" y="4880469"/>
            <a:ext cx="1489450" cy="14365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F4D52E8-0F49-CE54-622C-1F3801599B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64941" y="5008783"/>
            <a:ext cx="1375078" cy="13082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B5FC09-07C5-34E5-AB84-CE8CD7D3ED1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6" t="5049" r="12007"/>
          <a:stretch>
            <a:fillRect/>
          </a:stretch>
        </p:blipFill>
        <p:spPr>
          <a:xfrm>
            <a:off x="2220946" y="6926651"/>
            <a:ext cx="1524651" cy="137805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C3C1BAB-75C3-465C-5D31-E4F339C6560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1" r="13071" b="10581"/>
          <a:stretch>
            <a:fillRect/>
          </a:stretch>
        </p:blipFill>
        <p:spPr>
          <a:xfrm flipH="1">
            <a:off x="4469042" y="6866283"/>
            <a:ext cx="1459030" cy="14384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B40422C-D3BE-D8D4-F352-5BFC94FA67B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t="10632" r="8702" b="9569"/>
          <a:stretch>
            <a:fillRect/>
          </a:stretch>
        </p:blipFill>
        <p:spPr>
          <a:xfrm>
            <a:off x="8954710" y="6858143"/>
            <a:ext cx="1433008" cy="144656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7B5081C-87E6-ACD1-F20E-5DF7A51E27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t="23615" r="11349" b="20327"/>
          <a:stretch>
            <a:fillRect/>
          </a:stretch>
        </p:blipFill>
        <p:spPr bwMode="auto">
          <a:xfrm>
            <a:off x="11202805" y="6858143"/>
            <a:ext cx="1431068" cy="144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3F339E-1A51-98F7-8F84-40D66BD9E3EC}"/>
              </a:ext>
            </a:extLst>
          </p:cNvPr>
          <p:cNvSpPr txBox="1"/>
          <p:nvPr/>
        </p:nvSpPr>
        <p:spPr>
          <a:xfrm>
            <a:off x="1713590" y="854971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06D1AA-5C51-B966-237E-24535EBA7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995087"/>
              </p:ext>
            </p:extLst>
          </p:nvPr>
        </p:nvGraphicFramePr>
        <p:xfrm>
          <a:off x="655093" y="1564161"/>
          <a:ext cx="1058496" cy="551241"/>
        </p:xfrm>
        <a:graphic>
          <a:graphicData uri="http://schemas.openxmlformats.org/drawingml/2006/table">
            <a:tbl>
              <a:tblPr/>
              <a:tblGrid>
                <a:gridCol w="1058496">
                  <a:extLst>
                    <a:ext uri="{9D8B030D-6E8A-4147-A177-3AD203B41FA5}">
                      <a16:colId xmlns:a16="http://schemas.microsoft.com/office/drawing/2014/main" val="1444009039"/>
                    </a:ext>
                  </a:extLst>
                </a:gridCol>
              </a:tblGrid>
              <a:tr h="55124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887866"/>
                  </a:ext>
                </a:extLst>
              </a:tr>
            </a:tbl>
          </a:graphicData>
        </a:graphic>
      </p:graphicFrame>
      <p:pic>
        <p:nvPicPr>
          <p:cNvPr id="7" name="Picture 2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086613AE-7C64-A727-86CE-A412EB9E21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0" b="7998"/>
          <a:stretch>
            <a:fillRect/>
          </a:stretch>
        </p:blipFill>
        <p:spPr bwMode="auto">
          <a:xfrm>
            <a:off x="6674723" y="6896466"/>
            <a:ext cx="1533336" cy="14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915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F3B5B-CB82-C9FB-38DE-A371045AA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4D9D59-15F9-F264-84BB-7A5D5B2E2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D24D0927-B39D-9378-BCE4-5060F86BA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661502"/>
              </p:ext>
            </p:extLst>
          </p:nvPr>
        </p:nvGraphicFramePr>
        <p:xfrm>
          <a:off x="597756" y="1512813"/>
          <a:ext cx="12412800" cy="730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191715770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607572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Summer Pizza with Mixed Summer Salad 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Chilli with Rice &amp; Sweetcorn &amp; Cucumber Salsa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Pork or Chicken Sausage,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Greek Chicken Pitta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Battered Fish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Lentil and Sweet Potato Curry with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Spaghetti &amp; Vegan Meatballs in a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Vegetarian Wellington,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Spinach &amp; Cheese Whirl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Cheesy Broccoli Frittata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Peaches &amp;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Freshly Chopped Fruit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Jam &amp; Coconut Sponge with Custard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Oaty Cookie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0697AA00-68C8-DC66-866C-509EA52E549E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TWO</a:t>
            </a:r>
          </a:p>
        </p:txBody>
      </p:sp>
      <p:pic>
        <p:nvPicPr>
          <p:cNvPr id="11" name="object 30" descr="A plate of food on a wood table  Description automatically generated">
            <a:extLst>
              <a:ext uri="{FF2B5EF4-FFF2-40B4-BE49-F238E27FC236}">
                <a16:creationId xmlns:a16="http://schemas.microsoft.com/office/drawing/2014/main" id="{E2103853-42EC-8515-80BB-CDDD8E4954F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76847" y="5057793"/>
            <a:ext cx="1435647" cy="1410198"/>
          </a:xfrm>
          <a:prstGeom prst="rect">
            <a:avLst/>
          </a:prstGeom>
        </p:spPr>
      </p:pic>
      <p:pic>
        <p:nvPicPr>
          <p:cNvPr id="14" name="object 29">
            <a:extLst>
              <a:ext uri="{FF2B5EF4-FFF2-40B4-BE49-F238E27FC236}">
                <a16:creationId xmlns:a16="http://schemas.microsoft.com/office/drawing/2014/main" id="{598481C1-4F91-5B81-934A-94921808888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8984363" y="2884931"/>
            <a:ext cx="1326072" cy="1350120"/>
          </a:xfrm>
          <a:prstGeom prst="rect">
            <a:avLst/>
          </a:prstGeom>
        </p:spPr>
      </p:pic>
      <p:pic>
        <p:nvPicPr>
          <p:cNvPr id="15" name="Picture 14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7EDEB9E6-CB36-74B9-9F62-5D1F98222B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8" b="8700"/>
          <a:stretch>
            <a:fillRect/>
          </a:stretch>
        </p:blipFill>
        <p:spPr>
          <a:xfrm>
            <a:off x="4379675" y="5016273"/>
            <a:ext cx="1435647" cy="1412615"/>
          </a:xfrm>
          <a:prstGeom prst="rect">
            <a:avLst/>
          </a:prstGeom>
        </p:spPr>
      </p:pic>
      <p:pic>
        <p:nvPicPr>
          <p:cNvPr id="16" name="Picture 15" descr="A plate of food with a side of salad&#10;&#10;AI-generated content may be incorrect.">
            <a:extLst>
              <a:ext uri="{FF2B5EF4-FFF2-40B4-BE49-F238E27FC236}">
                <a16:creationId xmlns:a16="http://schemas.microsoft.com/office/drawing/2014/main" id="{4F7A7F99-5D37-7234-D10D-53B101E031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3" b="6133"/>
          <a:stretch>
            <a:fillRect/>
          </a:stretch>
        </p:blipFill>
        <p:spPr>
          <a:xfrm>
            <a:off x="11273341" y="5132662"/>
            <a:ext cx="1122753" cy="13353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535C97-E8EC-D448-64EE-43135139AC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"/>
          <a:stretch>
            <a:fillRect/>
          </a:stretch>
        </p:blipFill>
        <p:spPr>
          <a:xfrm>
            <a:off x="8989829" y="5027294"/>
            <a:ext cx="1410528" cy="1467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EA468D-12ED-D0D8-E673-61DF593CF09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b="12889"/>
          <a:stretch>
            <a:fillRect/>
          </a:stretch>
        </p:blipFill>
        <p:spPr>
          <a:xfrm>
            <a:off x="2087665" y="2834409"/>
            <a:ext cx="1414010" cy="1410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DAA099-2DD9-F388-DDC7-F067DA2D64F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13749" y="2907158"/>
            <a:ext cx="1515093" cy="13783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08ED4C2-04A8-9F77-553C-8962084BA29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633" y="2940812"/>
            <a:ext cx="1326073" cy="13260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6B8347-014D-0653-052A-250E0FA3BFA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123" y="4978860"/>
            <a:ext cx="1515092" cy="15639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C83B376-BFB5-1D21-CD7D-2EB44B462DB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4" t="5096" r="12194" b="9373"/>
          <a:stretch>
            <a:fillRect/>
          </a:stretch>
        </p:blipFill>
        <p:spPr>
          <a:xfrm rot="10800000">
            <a:off x="11186748" y="2835557"/>
            <a:ext cx="1401407" cy="14169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98E3E3A-E20B-E344-E5B7-7D30A2FD5D0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23373" r="4653" b="10814"/>
          <a:stretch>
            <a:fillRect/>
          </a:stretch>
        </p:blipFill>
        <p:spPr>
          <a:xfrm>
            <a:off x="4296139" y="7131525"/>
            <a:ext cx="1519183" cy="14768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3B41B0-5007-7C3F-7330-A62044271E8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r="6174" b="3273"/>
          <a:stretch>
            <a:fillRect/>
          </a:stretch>
        </p:blipFill>
        <p:spPr>
          <a:xfrm>
            <a:off x="8885262" y="7140539"/>
            <a:ext cx="1458251" cy="1458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53A55DE-5470-194B-A5B4-C1639A9FD067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" t="12382" r="6394" b="14030"/>
          <a:stretch>
            <a:fillRect/>
          </a:stretch>
        </p:blipFill>
        <p:spPr>
          <a:xfrm>
            <a:off x="2044314" y="7128297"/>
            <a:ext cx="1500713" cy="14833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5BB0EA0-B888-7AC8-95BB-28E4079E975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2" t="17694" r="10134" b="5411"/>
          <a:stretch>
            <a:fillRect/>
          </a:stretch>
        </p:blipFill>
        <p:spPr>
          <a:xfrm>
            <a:off x="11068972" y="7116541"/>
            <a:ext cx="1530652" cy="15068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FBA41-896B-CCC6-6D20-2956DC25A9B1}"/>
              </a:ext>
            </a:extLst>
          </p:cNvPr>
          <p:cNvSpPr txBox="1"/>
          <p:nvPr/>
        </p:nvSpPr>
        <p:spPr>
          <a:xfrm>
            <a:off x="1720161" y="877550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E37704-959A-8442-5F62-29E61FA9974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0" t="10216" r="3170" b="9386"/>
          <a:stretch>
            <a:fillRect/>
          </a:stretch>
        </p:blipFill>
        <p:spPr>
          <a:xfrm>
            <a:off x="6580825" y="7128297"/>
            <a:ext cx="1489011" cy="148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0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30F95-1E79-6422-566D-B4825DCAE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08441F3-8D78-F33E-F7E0-45AECF0E1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CE9BC01A-D20A-0E01-BEE5-30528DE7E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313966"/>
              </p:ext>
            </p:extLst>
          </p:nvPr>
        </p:nvGraphicFramePr>
        <p:xfrm>
          <a:off x="670619" y="1564162"/>
          <a:ext cx="12412800" cy="704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336616581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20183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1997168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Tomato Pasta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Rainbow Slaw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of the Day, Mashed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Chef Shilpa’s Chicken Korma with Rice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Fish Fingers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Chinese Vegetable Noodles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Mexican Bean Roll with New Potatoes &amp; Rainbow Slaw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Vegetable Loaf, Mashed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All Day Vegetarian Breakfast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nva Sans Bold" panose="020B0604020202020204" charset="0"/>
                        </a:rPr>
                        <a:t>Cowboy Sausage and Bean Hotpot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anva Sans Bold" panose="020B0604020202020204" charset="0"/>
                        </a:rPr>
                        <a:t>Pineapple Upside Down Cake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Cheese &amp; Crackers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Medley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Strawberry &amp; Apple Crumble with Custard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Vanilla Shortbread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520B45B0-0207-FB78-84E3-A7E08FBA7961}"/>
              </a:ext>
            </a:extLst>
          </p:cNvPr>
          <p:cNvSpPr txBox="1"/>
          <p:nvPr/>
        </p:nvSpPr>
        <p:spPr>
          <a:xfrm>
            <a:off x="4973734" y="163850"/>
            <a:ext cx="4002626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THREE</a:t>
            </a:r>
          </a:p>
        </p:txBody>
      </p:sp>
      <p:pic>
        <p:nvPicPr>
          <p:cNvPr id="4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C2FC45B6-C2A3-B97A-3065-E5F63E0DCE4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13425" y="2635182"/>
            <a:ext cx="1378738" cy="1389201"/>
          </a:xfrm>
          <a:prstGeom prst="rect">
            <a:avLst/>
          </a:prstGeom>
        </p:spPr>
      </p:pic>
      <p:pic>
        <p:nvPicPr>
          <p:cNvPr id="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15A203AA-8FE4-C22E-C9A5-F3BE014FF3B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51682" y="2635181"/>
            <a:ext cx="1346985" cy="1389201"/>
          </a:xfrm>
          <a:prstGeom prst="rect">
            <a:avLst/>
          </a:prstGeom>
        </p:spPr>
      </p:pic>
      <p:pic>
        <p:nvPicPr>
          <p:cNvPr id="9" name="object 15" descr="Image">
            <a:extLst>
              <a:ext uri="{FF2B5EF4-FFF2-40B4-BE49-F238E27FC236}">
                <a16:creationId xmlns:a16="http://schemas.microsoft.com/office/drawing/2014/main" id="{2981E02D-9208-0F65-71BE-9DEEFE956315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31017" y="6960885"/>
            <a:ext cx="1396466" cy="1452057"/>
          </a:xfrm>
          <a:prstGeom prst="rect">
            <a:avLst/>
          </a:prstGeom>
        </p:spPr>
      </p:pic>
      <p:pic>
        <p:nvPicPr>
          <p:cNvPr id="14" name="Picture 13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943687C1-E64A-250A-804D-D36F5C0D94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5" b="7666"/>
          <a:stretch>
            <a:fillRect/>
          </a:stretch>
        </p:blipFill>
        <p:spPr>
          <a:xfrm>
            <a:off x="6694901" y="4750345"/>
            <a:ext cx="1397262" cy="1422197"/>
          </a:xfrm>
          <a:prstGeom prst="rect">
            <a:avLst/>
          </a:prstGeom>
        </p:spPr>
      </p:pic>
      <p:pic>
        <p:nvPicPr>
          <p:cNvPr id="16" name="object 10" descr="A plate of pasta and peas  Description automatically generated">
            <a:extLst>
              <a:ext uri="{FF2B5EF4-FFF2-40B4-BE49-F238E27FC236}">
                <a16:creationId xmlns:a16="http://schemas.microsoft.com/office/drawing/2014/main" id="{9A18F19F-4202-37ED-81A8-7737446145AC}"/>
              </a:ext>
            </a:extLst>
          </p:cNvPr>
          <p:cNvPicPr/>
          <p:nvPr/>
        </p:nvPicPr>
        <p:blipFill>
          <a:blip r:embed="rId7" cstate="print"/>
          <a:srcRect l="577" t="8098"/>
          <a:stretch>
            <a:fillRect/>
          </a:stretch>
        </p:blipFill>
        <p:spPr>
          <a:xfrm>
            <a:off x="2182581" y="2688012"/>
            <a:ext cx="1456415" cy="1336371"/>
          </a:xfrm>
          <a:prstGeom prst="rect">
            <a:avLst/>
          </a:prstGeom>
        </p:spPr>
      </p:pic>
      <p:pic>
        <p:nvPicPr>
          <p:cNvPr id="19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FA38380E-5E7B-0440-909B-0CBBF10C4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09471" y="4732717"/>
            <a:ext cx="1382802" cy="149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8A8BF491-61D0-D26C-0578-31D1125826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81749" y="2623763"/>
            <a:ext cx="1336369" cy="14648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B97D5A0-0B11-32B4-048C-B6936F1960B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2" b="15559"/>
          <a:stretch>
            <a:fillRect/>
          </a:stretch>
        </p:blipFill>
        <p:spPr>
          <a:xfrm>
            <a:off x="9055253" y="2635181"/>
            <a:ext cx="1346985" cy="13892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9CE9506-B484-9AC2-3CF8-DA4C192EFDB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516" y="4699884"/>
            <a:ext cx="1526866" cy="147265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C8071AF-6849-82C7-475C-9D013CE79A7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" t="11711" r="14476" b="11802"/>
          <a:stretch>
            <a:fillRect/>
          </a:stretch>
        </p:blipFill>
        <p:spPr>
          <a:xfrm>
            <a:off x="11144580" y="6974985"/>
            <a:ext cx="1432824" cy="142385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B0A79EB-1851-0AC5-F7AE-CBBE3DD85FD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6" t="834" r="16218"/>
          <a:stretch>
            <a:fillRect/>
          </a:stretch>
        </p:blipFill>
        <p:spPr>
          <a:xfrm>
            <a:off x="4403488" y="6960885"/>
            <a:ext cx="1492893" cy="145205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23D14A3-96F5-7682-BD10-E72EFD32C9A2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4551" b="8774"/>
          <a:stretch>
            <a:fillRect/>
          </a:stretch>
        </p:blipFill>
        <p:spPr>
          <a:xfrm>
            <a:off x="2214561" y="6960884"/>
            <a:ext cx="1456415" cy="14520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DD57483-9F9F-A232-E8A6-BC12DB1607B5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6217"/>
          <a:stretch>
            <a:fillRect/>
          </a:stretch>
        </p:blipFill>
        <p:spPr>
          <a:xfrm>
            <a:off x="11171066" y="4693838"/>
            <a:ext cx="1547314" cy="14787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121158-0D4A-CDA5-E1CF-4797FB06FF00}"/>
              </a:ext>
            </a:extLst>
          </p:cNvPr>
          <p:cNvSpPr txBox="1"/>
          <p:nvPr/>
        </p:nvSpPr>
        <p:spPr>
          <a:xfrm>
            <a:off x="1720161" y="870726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918C23-1259-CAB6-9E2F-2DBD9C1D131A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3" t="12382" r="2133" b="8192"/>
          <a:stretch>
            <a:fillRect/>
          </a:stretch>
        </p:blipFill>
        <p:spPr>
          <a:xfrm>
            <a:off x="6694901" y="6931627"/>
            <a:ext cx="1525860" cy="15105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E5ED60-72E1-DA34-580D-DE5BA7A96515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l="8541" t="-238" r="6109" b="1"/>
          <a:stretch>
            <a:fillRect/>
          </a:stretch>
        </p:blipFill>
        <p:spPr>
          <a:xfrm>
            <a:off x="2114031" y="4789740"/>
            <a:ext cx="1568729" cy="134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28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0671a9072849d219ff41260d80cde4c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92aee4f736b14dc762fcc0d04dea306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 xsi:nil="true"/>
    <Tags xmlns="cc315347-6dc2-4f31-871c-4fac13c8e90b" xsi:nil="true"/>
  </documentManagement>
</p:properties>
</file>

<file path=customXml/itemProps1.xml><?xml version="1.0" encoding="utf-8"?>
<ds:datastoreItem xmlns:ds="http://schemas.openxmlformats.org/officeDocument/2006/customXml" ds:itemID="{2A40F742-1C66-4AA3-905C-B3FC47F03A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C681B9B-5322-4D69-AEB2-A5F7C062FE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C51A84E-8596-453E-AC24-822B7785F912}">
  <ds:schemaRefs>
    <ds:schemaRef ds:uri="http://purl.org/dc/dcmitype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cfcc8f99-6edd-417c-8b08-e4af51aa64dc"/>
    <ds:schemaRef ds:uri="http://schemas.openxmlformats.org/package/2006/metadata/core-properties"/>
    <ds:schemaRef ds:uri="93f07fc0-f3cc-4d0b-9a4f-54b5dee9d132"/>
    <ds:schemaRef ds:uri="http://purl.org/dc/terms/"/>
    <ds:schemaRef ds:uri="cc315347-6dc2-4f31-871c-4fac13c8e90b"/>
    <ds:schemaRef ds:uri="abd9c013-afd4-4605-a7aa-45ecbe72d02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1699</TotalTime>
  <Words>313</Words>
  <Application>Microsoft Office PowerPoint</Application>
  <PresentationFormat>Custom</PresentationFormat>
  <Paragraphs>102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Calibri</vt:lpstr>
      <vt:lpstr>Aptos</vt:lpstr>
      <vt:lpstr>Barlow Condensed Bold</vt:lpstr>
      <vt:lpstr>Canva Sans</vt:lpstr>
      <vt:lpstr>Canva Sans Bold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ONE</dc:title>
  <dc:creator>Megan Waring</dc:creator>
  <cp:lastModifiedBy>School, Larchfield</cp:lastModifiedBy>
  <cp:revision>10</cp:revision>
  <cp:lastPrinted>2026-01-22T11:45:03Z</cp:lastPrinted>
  <dcterms:created xsi:type="dcterms:W3CDTF">2006-08-16T00:00:00Z</dcterms:created>
  <dcterms:modified xsi:type="dcterms:W3CDTF">2026-09-25T09:21:20Z</dcterms:modified>
  <dc:identifier>DAGF9D2QlfU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MediaServiceImageTags">
    <vt:lpwstr/>
  </property>
</Properties>
</file>