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64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694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533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085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44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26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71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6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507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729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01486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4401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4785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5230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780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70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49D5F-8050-4BBC-A5F5-91A80C03A1D7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53F8ACE-53F2-4143-8BB0-2E616A129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303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002A7-8CDB-48F0-A6A8-5794638CF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061" y="-1147971"/>
            <a:ext cx="10515600" cy="725121"/>
          </a:xfrm>
        </p:spPr>
        <p:txBody>
          <a:bodyPr/>
          <a:lstStyle/>
          <a:p>
            <a:r>
              <a:rPr lang="en-GB" dirty="0"/>
              <a:t>                     Curriculum overview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8297" y="0"/>
            <a:ext cx="1214846" cy="100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9" name="Picture 1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2" t="4310" r="7349" b="35577"/>
          <a:stretch/>
        </p:blipFill>
        <p:spPr bwMode="auto">
          <a:xfrm>
            <a:off x="-2222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353854" y="5366739"/>
            <a:ext cx="2301875" cy="5937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Lights out!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93740" y="299766"/>
            <a:ext cx="2182813" cy="1247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Consolas" panose="020B0609020204030204" pitchFamily="49" charset="0"/>
              </a:rPr>
              <a:t>Geography/</a:t>
            </a:r>
            <a:r>
              <a:rPr lang="en-GB" altLang="en-US" sz="1000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Consolas" panose="020B0609020204030204" pitchFamily="49" charset="0"/>
              </a:rPr>
              <a:t>Hi</a:t>
            </a:r>
            <a:r>
              <a:rPr kumimoji="0" lang="en-GB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Consolas" panose="020B0609020204030204" pitchFamily="49" charset="0"/>
              </a:rPr>
              <a:t>story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Consolas" panose="020B0609020204030204" pitchFamily="49" charset="0"/>
              </a:rPr>
              <a:t>European countries </a:t>
            </a: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onsolas" panose="020B0609020204030204" pitchFamily="49" charset="0"/>
              </a:rPr>
              <a:t>–</a:t>
            </a: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Consolas" panose="020B0609020204030204" pitchFamily="49" charset="0"/>
              </a:rPr>
              <a:t> where were the allies and axis? 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Consolas" panose="020B0609020204030204" pitchFamily="49" charset="0"/>
              </a:rPr>
              <a:t>Longitude and latitude</a:t>
            </a:r>
          </a:p>
          <a:p>
            <a:pPr lvl="0" defTabSz="914400">
              <a:buFontTx/>
              <a:buChar char="•"/>
            </a:pP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World War II</a:t>
            </a:r>
            <a:endParaRPr lang="en-US" altLang="en-US" sz="900" dirty="0"/>
          </a:p>
          <a:p>
            <a:pPr lvl="0" defTabSz="914400">
              <a:buFontTx/>
              <a:buChar char="•"/>
            </a:pP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Evacuees</a:t>
            </a:r>
            <a:endParaRPr lang="en-US" altLang="en-US" sz="900" dirty="0"/>
          </a:p>
          <a:p>
            <a:pPr lvl="0" defTabSz="914400">
              <a:buFontTx/>
              <a:buChar char="•"/>
            </a:pP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Land Girls</a:t>
            </a:r>
            <a:endParaRPr lang="en-US" altLang="en-US" sz="9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021262" y="565150"/>
            <a:ext cx="2149475" cy="111995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R.E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words can be used to describe</a:t>
            </a:r>
            <a:r>
              <a:rPr kumimoji="0" lang="en-GB" altLang="en-U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God?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baseline="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What does religion look like</a:t>
            </a:r>
            <a:r>
              <a:rPr lang="en-US" altLang="en-US" sz="10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around the world?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9217500" y="634839"/>
            <a:ext cx="2149475" cy="12795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Art / DT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World War II propaganda posters  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Collage of blackout/war scene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Cooking rations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95768" y="1888026"/>
            <a:ext cx="2514600" cy="10477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Science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Light </a:t>
            </a: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How do you black out light?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Electricity </a:t>
            </a: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what would happen if there was no electricity?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9377836" y="4037804"/>
            <a:ext cx="1828800" cy="24912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English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Rose Blanche- diary entry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Creating</a:t>
            </a:r>
            <a:r>
              <a:rPr kumimoji="0" lang="en-US" altLang="en-U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 a spy gadget and writing a non-chronological report.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baseline="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Multi-genre spy story- children will have spy missions</a:t>
            </a:r>
            <a:r>
              <a:rPr lang="en-US" altLang="en-US" sz="1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to complete- based on Spy School.</a:t>
            </a:r>
            <a:endParaRPr lang="en-US" altLang="en-US" sz="10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Instruction writing based on a WW2 recipe that they will create.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Portal stories, based on the Lion, The Witch and The Wardrobe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7276011" y="5366739"/>
            <a:ext cx="1428522" cy="12561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Computing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Computing systems and networks: Bletchley Park and the history of computers.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cs typeface="Times New Roman" panose="02020603050405020304" pitchFamily="18" charset="0"/>
              </a:rPr>
              <a:t>Exploring</a:t>
            </a:r>
            <a:r>
              <a:rPr kumimoji="0" lang="en-US" altLang="en-U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cs typeface="Times New Roman" panose="02020603050405020304" pitchFamily="18" charset="0"/>
              </a:rPr>
              <a:t> AI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571500" y="3600736"/>
            <a:ext cx="1733550" cy="1828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r>
              <a:rPr kumimoji="0" lang="en-US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Coordinates of countries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Ratios with rations!</a:t>
            </a: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3D Shapes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Measures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4 operations 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Graphs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9258774" y="2135897"/>
            <a:ext cx="2066925" cy="146483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PSHE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200" dirty="0" smtClean="0">
                <a:latin typeface="Comic Sans MS" panose="030F0702030302020204" pitchFamily="66" charset="0"/>
              </a:rPr>
              <a:t>Family and relationships.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Health</a:t>
            </a:r>
            <a:r>
              <a:rPr kumimoji="0" lang="en-US" altLang="en-US" sz="11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and well-being.</a:t>
            </a:r>
            <a:endParaRPr kumimoji="0" lang="en-GB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791383" y="5749326"/>
            <a:ext cx="1787525" cy="990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Music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WW2 songs</a:t>
            </a: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kumimoji="0" lang="en-GB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3911600" y="4427951"/>
            <a:ext cx="3228975" cy="5238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6 -Autumn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0" y="-203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98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682</TotalTime>
  <Words>182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Comic Sans MS</vt:lpstr>
      <vt:lpstr>Consolas</vt:lpstr>
      <vt:lpstr>Times New Roman</vt:lpstr>
      <vt:lpstr>Trebuchet MS</vt:lpstr>
      <vt:lpstr>Wingdings 3</vt:lpstr>
      <vt:lpstr>Facet</vt:lpstr>
      <vt:lpstr>                     Curriculum overview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Johnson</dc:creator>
  <cp:lastModifiedBy>Lucy Beer</cp:lastModifiedBy>
  <cp:revision>52</cp:revision>
  <dcterms:created xsi:type="dcterms:W3CDTF">2018-07-01T09:52:56Z</dcterms:created>
  <dcterms:modified xsi:type="dcterms:W3CDTF">2025-09-04T16:04:17Z</dcterms:modified>
</cp:coreProperties>
</file>