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8"/>
  </p:notesMasterIdLst>
  <p:sldIdLst>
    <p:sldId id="276" r:id="rId5"/>
    <p:sldId id="277" r:id="rId6"/>
    <p:sldId id="275" r:id="rId7"/>
  </p:sldIdLst>
  <p:sldSz cx="9906000" cy="6858000" type="A4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120" userDrawn="1">
          <p15:clr>
            <a:srgbClr val="A4A3A4"/>
          </p15:clr>
        </p15:guide>
      </p15:sld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43F811E5-B371-6A28-BF9A-0F57DE4B7A28}" name="Alice Brealy" initials="AB" userId="S::abrealy@caterlinkltd.co.uk::702f5e84-6c0f-4bcb-baa0-ae526eff269f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sysop" initials="s" lastIdx="0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D3CC"/>
    <a:srgbClr val="FFF0D2"/>
    <a:srgbClr val="C9FFFB"/>
    <a:srgbClr val="FF4343"/>
    <a:srgbClr val="00C8BA"/>
    <a:srgbClr val="C5FFFB"/>
    <a:srgbClr val="00968B"/>
    <a:srgbClr val="009E93"/>
    <a:srgbClr val="006D64"/>
    <a:srgbClr val="54BCE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EA21F01-3A8E-441D-A76D-18FD1BA4620F}" v="51" dt="2024-06-05T15:39:13.27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1473" autoAdjust="0"/>
    <p:restoredTop sz="95300" autoAdjust="0"/>
  </p:normalViewPr>
  <p:slideViewPr>
    <p:cSldViewPr snapToGrid="0">
      <p:cViewPr varScale="1">
        <p:scale>
          <a:sx n="77" d="100"/>
          <a:sy n="77" d="100"/>
        </p:scale>
        <p:origin x="572" y="56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microsoft.com/office/2018/10/relationships/authors" Target="author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microsoft.com/office/2015/10/relationships/revisionInfo" Target="revisionInfo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commentAuthors" Target="commentAuthors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lice Brealy" userId="702f5e84-6c0f-4bcb-baa0-ae526eff269f" providerId="ADAL" clId="{AEA21F01-3A8E-441D-A76D-18FD1BA4620F}"/>
    <pc:docChg chg="undo custSel modSld">
      <pc:chgData name="Alice Brealy" userId="702f5e84-6c0f-4bcb-baa0-ae526eff269f" providerId="ADAL" clId="{AEA21F01-3A8E-441D-A76D-18FD1BA4620F}" dt="2024-06-05T15:39:32.786" v="2634" actId="1036"/>
      <pc:docMkLst>
        <pc:docMk/>
      </pc:docMkLst>
      <pc:sldChg chg="addSp delSp modSp mod">
        <pc:chgData name="Alice Brealy" userId="702f5e84-6c0f-4bcb-baa0-ae526eff269f" providerId="ADAL" clId="{AEA21F01-3A8E-441D-A76D-18FD1BA4620F}" dt="2024-06-05T14:58:44.538" v="2526" actId="1037"/>
        <pc:sldMkLst>
          <pc:docMk/>
          <pc:sldMk cId="3142178481" sldId="275"/>
        </pc:sldMkLst>
        <pc:spChg chg="mod">
          <ac:chgData name="Alice Brealy" userId="702f5e84-6c0f-4bcb-baa0-ae526eff269f" providerId="ADAL" clId="{AEA21F01-3A8E-441D-A76D-18FD1BA4620F}" dt="2024-06-05T14:00:14.569" v="1160" actId="1076"/>
          <ac:spMkLst>
            <pc:docMk/>
            <pc:sldMk cId="3142178481" sldId="275"/>
            <ac:spMk id="6" creationId="{11B6E4DE-72D4-FF2D-1AB4-5EE5B19E10E9}"/>
          </ac:spMkLst>
        </pc:spChg>
        <pc:spChg chg="add del">
          <ac:chgData name="Alice Brealy" userId="702f5e84-6c0f-4bcb-baa0-ae526eff269f" providerId="ADAL" clId="{AEA21F01-3A8E-441D-A76D-18FD1BA4620F}" dt="2024-06-05T14:00:30.309" v="1164" actId="478"/>
          <ac:spMkLst>
            <pc:docMk/>
            <pc:sldMk cId="3142178481" sldId="275"/>
            <ac:spMk id="18" creationId="{6461C7EB-48F1-7D9E-B1BC-F6D6553467C9}"/>
          </ac:spMkLst>
        </pc:spChg>
        <pc:spChg chg="mod">
          <ac:chgData name="Alice Brealy" userId="702f5e84-6c0f-4bcb-baa0-ae526eff269f" providerId="ADAL" clId="{AEA21F01-3A8E-441D-A76D-18FD1BA4620F}" dt="2024-06-05T13:59:56.049" v="1117" actId="20577"/>
          <ac:spMkLst>
            <pc:docMk/>
            <pc:sldMk cId="3142178481" sldId="275"/>
            <ac:spMk id="20" creationId="{57EEF711-7729-55C6-683B-2A0CE2071EB8}"/>
          </ac:spMkLst>
        </pc:spChg>
        <pc:spChg chg="mod">
          <ac:chgData name="Alice Brealy" userId="702f5e84-6c0f-4bcb-baa0-ae526eff269f" providerId="ADAL" clId="{AEA21F01-3A8E-441D-A76D-18FD1BA4620F}" dt="2024-06-05T14:01:02.809" v="1217" actId="20577"/>
          <ac:spMkLst>
            <pc:docMk/>
            <pc:sldMk cId="3142178481" sldId="275"/>
            <ac:spMk id="24" creationId="{43B2D603-6A8E-C89E-CCDC-062A588BBECB}"/>
          </ac:spMkLst>
        </pc:spChg>
        <pc:spChg chg="mod">
          <ac:chgData name="Alice Brealy" userId="702f5e84-6c0f-4bcb-baa0-ae526eff269f" providerId="ADAL" clId="{AEA21F01-3A8E-441D-A76D-18FD1BA4620F}" dt="2024-06-05T14:21:15.200" v="1741" actId="1076"/>
          <ac:spMkLst>
            <pc:docMk/>
            <pc:sldMk cId="3142178481" sldId="275"/>
            <ac:spMk id="25" creationId="{52BA8B72-756E-9D14-1A1C-00FF6ED7D239}"/>
          </ac:spMkLst>
        </pc:spChg>
        <pc:spChg chg="mod">
          <ac:chgData name="Alice Brealy" userId="702f5e84-6c0f-4bcb-baa0-ae526eff269f" providerId="ADAL" clId="{AEA21F01-3A8E-441D-A76D-18FD1BA4620F}" dt="2024-06-05T14:06:37.859" v="1465" actId="1036"/>
          <ac:spMkLst>
            <pc:docMk/>
            <pc:sldMk cId="3142178481" sldId="275"/>
            <ac:spMk id="26" creationId="{27AB1493-A13C-41B4-3425-B45456DD7BB5}"/>
          </ac:spMkLst>
        </pc:spChg>
        <pc:spChg chg="mod">
          <ac:chgData name="Alice Brealy" userId="702f5e84-6c0f-4bcb-baa0-ae526eff269f" providerId="ADAL" clId="{AEA21F01-3A8E-441D-A76D-18FD1BA4620F}" dt="2024-06-05T14:07:04.159" v="1502" actId="20577"/>
          <ac:spMkLst>
            <pc:docMk/>
            <pc:sldMk cId="3142178481" sldId="275"/>
            <ac:spMk id="28" creationId="{CBA623F9-E490-3A42-0042-BA8EC0A173D1}"/>
          </ac:spMkLst>
        </pc:spChg>
        <pc:spChg chg="mod">
          <ac:chgData name="Alice Brealy" userId="702f5e84-6c0f-4bcb-baa0-ae526eff269f" providerId="ADAL" clId="{AEA21F01-3A8E-441D-A76D-18FD1BA4620F}" dt="2024-06-05T13:09:41.401" v="124" actId="20577"/>
          <ac:spMkLst>
            <pc:docMk/>
            <pc:sldMk cId="3142178481" sldId="275"/>
            <ac:spMk id="32" creationId="{03ED6FC3-59BA-76DC-660B-635F53DC9CCE}"/>
          </ac:spMkLst>
        </pc:spChg>
        <pc:spChg chg="mod">
          <ac:chgData name="Alice Brealy" userId="702f5e84-6c0f-4bcb-baa0-ae526eff269f" providerId="ADAL" clId="{AEA21F01-3A8E-441D-A76D-18FD1BA4620F}" dt="2024-06-05T14:07:40.969" v="1583" actId="20577"/>
          <ac:spMkLst>
            <pc:docMk/>
            <pc:sldMk cId="3142178481" sldId="275"/>
            <ac:spMk id="36" creationId="{ED943A1E-0378-3523-83CF-E89B6B3CF60C}"/>
          </ac:spMkLst>
        </pc:spChg>
        <pc:spChg chg="mod">
          <ac:chgData name="Alice Brealy" userId="702f5e84-6c0f-4bcb-baa0-ae526eff269f" providerId="ADAL" clId="{AEA21F01-3A8E-441D-A76D-18FD1BA4620F}" dt="2024-06-05T14:26:38.401" v="1877" actId="1036"/>
          <ac:spMkLst>
            <pc:docMk/>
            <pc:sldMk cId="3142178481" sldId="275"/>
            <ac:spMk id="38" creationId="{D3F40D56-04A8-7ED1-6D20-FBFDB171C96A}"/>
          </ac:spMkLst>
        </pc:spChg>
        <pc:spChg chg="mod">
          <ac:chgData name="Alice Brealy" userId="702f5e84-6c0f-4bcb-baa0-ae526eff269f" providerId="ADAL" clId="{AEA21F01-3A8E-441D-A76D-18FD1BA4620F}" dt="2024-06-05T14:05:50.689" v="1349" actId="1037"/>
          <ac:spMkLst>
            <pc:docMk/>
            <pc:sldMk cId="3142178481" sldId="275"/>
            <ac:spMk id="40" creationId="{1E590176-4C69-CE16-AE10-5228FE505EE2}"/>
          </ac:spMkLst>
        </pc:spChg>
        <pc:spChg chg="mod">
          <ac:chgData name="Alice Brealy" userId="702f5e84-6c0f-4bcb-baa0-ae526eff269f" providerId="ADAL" clId="{AEA21F01-3A8E-441D-A76D-18FD1BA4620F}" dt="2024-06-05T14:05:28.109" v="1305" actId="20577"/>
          <ac:spMkLst>
            <pc:docMk/>
            <pc:sldMk cId="3142178481" sldId="275"/>
            <ac:spMk id="42" creationId="{E75E4BAD-1E67-4DBB-575C-2BC5906CCBCD}"/>
          </ac:spMkLst>
        </pc:spChg>
        <pc:spChg chg="mod">
          <ac:chgData name="Alice Brealy" userId="702f5e84-6c0f-4bcb-baa0-ae526eff269f" providerId="ADAL" clId="{AEA21F01-3A8E-441D-A76D-18FD1BA4620F}" dt="2024-06-05T14:05:59.289" v="1356" actId="20577"/>
          <ac:spMkLst>
            <pc:docMk/>
            <pc:sldMk cId="3142178481" sldId="275"/>
            <ac:spMk id="44" creationId="{4EBC0857-E256-A58D-6B02-79BD01AA44C7}"/>
          </ac:spMkLst>
        </pc:spChg>
        <pc:spChg chg="mod">
          <ac:chgData name="Alice Brealy" userId="702f5e84-6c0f-4bcb-baa0-ae526eff269f" providerId="ADAL" clId="{AEA21F01-3A8E-441D-A76D-18FD1BA4620F}" dt="2024-06-05T14:57:23.238" v="2486" actId="20577"/>
          <ac:spMkLst>
            <pc:docMk/>
            <pc:sldMk cId="3142178481" sldId="275"/>
            <ac:spMk id="46" creationId="{95B48BA3-EF97-50CE-E8CB-382ACC0A83D4}"/>
          </ac:spMkLst>
        </pc:spChg>
        <pc:spChg chg="mod">
          <ac:chgData name="Alice Brealy" userId="702f5e84-6c0f-4bcb-baa0-ae526eff269f" providerId="ADAL" clId="{AEA21F01-3A8E-441D-A76D-18FD1BA4620F}" dt="2024-06-05T14:57:31.358" v="2506" actId="20577"/>
          <ac:spMkLst>
            <pc:docMk/>
            <pc:sldMk cId="3142178481" sldId="275"/>
            <ac:spMk id="48" creationId="{F1782D4A-E01F-0E16-4E4D-E72D845D4EEC}"/>
          </ac:spMkLst>
        </pc:spChg>
        <pc:spChg chg="mod">
          <ac:chgData name="Alice Brealy" userId="702f5e84-6c0f-4bcb-baa0-ae526eff269f" providerId="ADAL" clId="{AEA21F01-3A8E-441D-A76D-18FD1BA4620F}" dt="2024-06-05T14:24:22.447" v="1825" actId="20577"/>
          <ac:spMkLst>
            <pc:docMk/>
            <pc:sldMk cId="3142178481" sldId="275"/>
            <ac:spMk id="54" creationId="{0F2A94D2-F9AA-18A9-07D6-EB7A5DF6801E}"/>
          </ac:spMkLst>
        </pc:spChg>
        <pc:grpChg chg="del">
          <ac:chgData name="Alice Brealy" userId="702f5e84-6c0f-4bcb-baa0-ae526eff269f" providerId="ADAL" clId="{AEA21F01-3A8E-441D-A76D-18FD1BA4620F}" dt="2024-06-05T14:06:58.519" v="1496" actId="478"/>
          <ac:grpSpMkLst>
            <pc:docMk/>
            <pc:sldMk cId="3142178481" sldId="275"/>
            <ac:grpSpMk id="10" creationId="{11059DB5-1F6C-E38F-A3F5-A34C03952678}"/>
          </ac:grpSpMkLst>
        </pc:grpChg>
        <pc:picChg chg="mod">
          <ac:chgData name="Alice Brealy" userId="702f5e84-6c0f-4bcb-baa0-ae526eff269f" providerId="ADAL" clId="{AEA21F01-3A8E-441D-A76D-18FD1BA4620F}" dt="2024-06-05T14:43:00.018" v="2145" actId="1036"/>
          <ac:picMkLst>
            <pc:docMk/>
            <pc:sldMk cId="3142178481" sldId="275"/>
            <ac:picMk id="3" creationId="{673AD562-BBAA-C05D-D24A-3E093F66A341}"/>
          </ac:picMkLst>
        </pc:picChg>
        <pc:picChg chg="del">
          <ac:chgData name="Alice Brealy" userId="702f5e84-6c0f-4bcb-baa0-ae526eff269f" providerId="ADAL" clId="{AEA21F01-3A8E-441D-A76D-18FD1BA4620F}" dt="2024-06-05T14:07:43.649" v="1584" actId="478"/>
          <ac:picMkLst>
            <pc:docMk/>
            <pc:sldMk cId="3142178481" sldId="275"/>
            <ac:picMk id="4" creationId="{83F625F8-9146-DD46-2B47-2AFA7AD4B567}"/>
          </ac:picMkLst>
        </pc:picChg>
        <pc:picChg chg="mod">
          <ac:chgData name="Alice Brealy" userId="702f5e84-6c0f-4bcb-baa0-ae526eff269f" providerId="ADAL" clId="{AEA21F01-3A8E-441D-A76D-18FD1BA4620F}" dt="2024-06-05T14:41:35.567" v="2104" actId="1036"/>
          <ac:picMkLst>
            <pc:docMk/>
            <pc:sldMk cId="3142178481" sldId="275"/>
            <ac:picMk id="7" creationId="{7846306E-25C0-474C-2AF9-CBBF4E143D02}"/>
          </ac:picMkLst>
        </pc:picChg>
        <pc:picChg chg="del">
          <ac:chgData name="Alice Brealy" userId="702f5e84-6c0f-4bcb-baa0-ae526eff269f" providerId="ADAL" clId="{AEA21F01-3A8E-441D-A76D-18FD1BA4620F}" dt="2024-06-05T14:00:42.759" v="1170" actId="478"/>
          <ac:picMkLst>
            <pc:docMk/>
            <pc:sldMk cId="3142178481" sldId="275"/>
            <ac:picMk id="8" creationId="{48115DC1-6028-B25A-97CB-4C33CCF81205}"/>
          </ac:picMkLst>
        </pc:picChg>
        <pc:picChg chg="del">
          <ac:chgData name="Alice Brealy" userId="702f5e84-6c0f-4bcb-baa0-ae526eff269f" providerId="ADAL" clId="{AEA21F01-3A8E-441D-A76D-18FD1BA4620F}" dt="2024-06-05T14:00:21.529" v="1161" actId="478"/>
          <ac:picMkLst>
            <pc:docMk/>
            <pc:sldMk cId="3142178481" sldId="275"/>
            <ac:picMk id="13" creationId="{C9F553F9-36E9-AED4-4A9C-AE16FED40157}"/>
          </ac:picMkLst>
        </pc:picChg>
        <pc:picChg chg="del">
          <ac:chgData name="Alice Brealy" userId="702f5e84-6c0f-4bcb-baa0-ae526eff269f" providerId="ADAL" clId="{AEA21F01-3A8E-441D-A76D-18FD1BA4620F}" dt="2024-06-05T14:00:35.009" v="1167" actId="478"/>
          <ac:picMkLst>
            <pc:docMk/>
            <pc:sldMk cId="3142178481" sldId="275"/>
            <ac:picMk id="14" creationId="{467C60E2-02D0-A864-5411-E654CB8B9F64}"/>
          </ac:picMkLst>
        </pc:picChg>
        <pc:picChg chg="add mod">
          <ac:chgData name="Alice Brealy" userId="702f5e84-6c0f-4bcb-baa0-ae526eff269f" providerId="ADAL" clId="{AEA21F01-3A8E-441D-A76D-18FD1BA4620F}" dt="2024-06-05T14:41:45.817" v="2108" actId="14100"/>
          <ac:picMkLst>
            <pc:docMk/>
            <pc:sldMk cId="3142178481" sldId="275"/>
            <ac:picMk id="15" creationId="{DF36D739-9128-20DF-C900-B84B37EFBB45}"/>
          </ac:picMkLst>
        </pc:picChg>
        <pc:picChg chg="del mod">
          <ac:chgData name="Alice Brealy" userId="702f5e84-6c0f-4bcb-baa0-ae526eff269f" providerId="ADAL" clId="{AEA21F01-3A8E-441D-A76D-18FD1BA4620F}" dt="2024-06-05T14:57:25.058" v="2487" actId="478"/>
          <ac:picMkLst>
            <pc:docMk/>
            <pc:sldMk cId="3142178481" sldId="275"/>
            <ac:picMk id="17" creationId="{E9D6AAD8-7E41-6FF1-35EA-D9483239E52C}"/>
          </ac:picMkLst>
        </pc:picChg>
        <pc:picChg chg="del">
          <ac:chgData name="Alice Brealy" userId="702f5e84-6c0f-4bcb-baa0-ae526eff269f" providerId="ADAL" clId="{AEA21F01-3A8E-441D-A76D-18FD1BA4620F}" dt="2024-06-05T14:05:29.689" v="1306" actId="478"/>
          <ac:picMkLst>
            <pc:docMk/>
            <pc:sldMk cId="3142178481" sldId="275"/>
            <ac:picMk id="19" creationId="{35983B7A-FF7C-04C6-CDFC-EDE248621405}"/>
          </ac:picMkLst>
        </pc:picChg>
        <pc:picChg chg="del">
          <ac:chgData name="Alice Brealy" userId="702f5e84-6c0f-4bcb-baa0-ae526eff269f" providerId="ADAL" clId="{AEA21F01-3A8E-441D-A76D-18FD1BA4620F}" dt="2024-06-05T14:00:24.249" v="1163" actId="478"/>
          <ac:picMkLst>
            <pc:docMk/>
            <pc:sldMk cId="3142178481" sldId="275"/>
            <ac:picMk id="21" creationId="{7EE107CC-E0CF-5F6E-53AA-4C7DFA94C59B}"/>
          </ac:picMkLst>
        </pc:picChg>
        <pc:picChg chg="add mod">
          <ac:chgData name="Alice Brealy" userId="702f5e84-6c0f-4bcb-baa0-ae526eff269f" providerId="ADAL" clId="{AEA21F01-3A8E-441D-A76D-18FD1BA4620F}" dt="2024-06-05T14:00:33.779" v="1166" actId="1076"/>
          <ac:picMkLst>
            <pc:docMk/>
            <pc:sldMk cId="3142178481" sldId="275"/>
            <ac:picMk id="22" creationId="{15707C7D-7ACA-7CFC-7536-0B06A7197251}"/>
          </ac:picMkLst>
        </pc:picChg>
        <pc:picChg chg="add mod">
          <ac:chgData name="Alice Brealy" userId="702f5e84-6c0f-4bcb-baa0-ae526eff269f" providerId="ADAL" clId="{AEA21F01-3A8E-441D-A76D-18FD1BA4620F}" dt="2024-06-05T14:00:39.899" v="1169" actId="1076"/>
          <ac:picMkLst>
            <pc:docMk/>
            <pc:sldMk cId="3142178481" sldId="275"/>
            <ac:picMk id="23" creationId="{C86DABE9-D61A-08C0-9DE9-A5205873987D}"/>
          </ac:picMkLst>
        </pc:picChg>
        <pc:picChg chg="add del mod modCrop">
          <ac:chgData name="Alice Brealy" userId="702f5e84-6c0f-4bcb-baa0-ae526eff269f" providerId="ADAL" clId="{AEA21F01-3A8E-441D-A76D-18FD1BA4620F}" dt="2024-06-05T14:30:55.549" v="1892" actId="478"/>
          <ac:picMkLst>
            <pc:docMk/>
            <pc:sldMk cId="3142178481" sldId="275"/>
            <ac:picMk id="29" creationId="{84E0EF82-B585-557F-CE6B-3D23F6FA45AB}"/>
          </ac:picMkLst>
        </pc:picChg>
        <pc:picChg chg="del mod">
          <ac:chgData name="Alice Brealy" userId="702f5e84-6c0f-4bcb-baa0-ae526eff269f" providerId="ADAL" clId="{AEA21F01-3A8E-441D-A76D-18FD1BA4620F}" dt="2024-06-05T14:50:06.468" v="2256" actId="478"/>
          <ac:picMkLst>
            <pc:docMk/>
            <pc:sldMk cId="3142178481" sldId="275"/>
            <ac:picMk id="30" creationId="{CA7ED57C-9E33-0AA4-2C2B-533AC01D58EF}"/>
          </ac:picMkLst>
        </pc:picChg>
        <pc:picChg chg="add mod modCrop">
          <ac:chgData name="Alice Brealy" userId="702f5e84-6c0f-4bcb-baa0-ae526eff269f" providerId="ADAL" clId="{AEA21F01-3A8E-441D-A76D-18FD1BA4620F}" dt="2024-06-05T14:25:00.937" v="1846" actId="1038"/>
          <ac:picMkLst>
            <pc:docMk/>
            <pc:sldMk cId="3142178481" sldId="275"/>
            <ac:picMk id="33" creationId="{41899AAE-DAA4-86AF-EEE4-DC160A491764}"/>
          </ac:picMkLst>
        </pc:picChg>
        <pc:picChg chg="add mod modCrop">
          <ac:chgData name="Alice Brealy" userId="702f5e84-6c0f-4bcb-baa0-ae526eff269f" providerId="ADAL" clId="{AEA21F01-3A8E-441D-A76D-18FD1BA4620F}" dt="2024-06-05T14:24:54.687" v="1839" actId="1038"/>
          <ac:picMkLst>
            <pc:docMk/>
            <pc:sldMk cId="3142178481" sldId="275"/>
            <ac:picMk id="35" creationId="{24AE30B1-DB05-0B7B-64CA-ED8902C1EDCF}"/>
          </ac:picMkLst>
        </pc:picChg>
        <pc:picChg chg="del mod">
          <ac:chgData name="Alice Brealy" userId="702f5e84-6c0f-4bcb-baa0-ae526eff269f" providerId="ADAL" clId="{AEA21F01-3A8E-441D-A76D-18FD1BA4620F}" dt="2024-06-05T14:57:11.178" v="2462" actId="478"/>
          <ac:picMkLst>
            <pc:docMk/>
            <pc:sldMk cId="3142178481" sldId="275"/>
            <ac:picMk id="39" creationId="{C7BB28A5-03D1-9D2A-050D-F44953A55C9C}"/>
          </ac:picMkLst>
        </pc:picChg>
        <pc:picChg chg="add mod modCrop">
          <ac:chgData name="Alice Brealy" userId="702f5e84-6c0f-4bcb-baa0-ae526eff269f" providerId="ADAL" clId="{AEA21F01-3A8E-441D-A76D-18FD1BA4620F}" dt="2024-06-05T14:26:41.487" v="1882" actId="1037"/>
          <ac:picMkLst>
            <pc:docMk/>
            <pc:sldMk cId="3142178481" sldId="275"/>
            <ac:picMk id="41" creationId="{D0D37EAA-797E-D633-83FF-6D60E7D03830}"/>
          </ac:picMkLst>
        </pc:picChg>
        <pc:picChg chg="add mod">
          <ac:chgData name="Alice Brealy" userId="702f5e84-6c0f-4bcb-baa0-ae526eff269f" providerId="ADAL" clId="{AEA21F01-3A8E-441D-A76D-18FD1BA4620F}" dt="2024-06-05T14:29:14.417" v="1887" actId="1076"/>
          <ac:picMkLst>
            <pc:docMk/>
            <pc:sldMk cId="3142178481" sldId="275"/>
            <ac:picMk id="45" creationId="{2965A942-D095-587B-4D4E-7006D16BC3BA}"/>
          </ac:picMkLst>
        </pc:picChg>
        <pc:picChg chg="del">
          <ac:chgData name="Alice Brealy" userId="702f5e84-6c0f-4bcb-baa0-ae526eff269f" providerId="ADAL" clId="{AEA21F01-3A8E-441D-A76D-18FD1BA4620F}" dt="2024-06-05T14:07:30.809" v="1558" actId="478"/>
          <ac:picMkLst>
            <pc:docMk/>
            <pc:sldMk cId="3142178481" sldId="275"/>
            <ac:picMk id="49" creationId="{250EB859-495B-AFAD-FD68-EEEFB8273358}"/>
          </ac:picMkLst>
        </pc:picChg>
        <pc:picChg chg="del">
          <ac:chgData name="Alice Brealy" userId="702f5e84-6c0f-4bcb-baa0-ae526eff269f" providerId="ADAL" clId="{AEA21F01-3A8E-441D-A76D-18FD1BA4620F}" dt="2024-06-05T14:05:43.479" v="1338" actId="478"/>
          <ac:picMkLst>
            <pc:docMk/>
            <pc:sldMk cId="3142178481" sldId="275"/>
            <ac:picMk id="50" creationId="{92D94CA1-2E4E-AE5E-6B6C-54520475D7C1}"/>
          </ac:picMkLst>
        </pc:picChg>
        <pc:picChg chg="add mod modCrop">
          <ac:chgData name="Alice Brealy" userId="702f5e84-6c0f-4bcb-baa0-ae526eff269f" providerId="ADAL" clId="{AEA21F01-3A8E-441D-A76D-18FD1BA4620F}" dt="2024-06-05T14:31:22.288" v="1902" actId="1035"/>
          <ac:picMkLst>
            <pc:docMk/>
            <pc:sldMk cId="3142178481" sldId="275"/>
            <ac:picMk id="51" creationId="{A00E0BA1-6444-4D35-16D5-444CF7BC11E2}"/>
          </ac:picMkLst>
        </pc:picChg>
        <pc:picChg chg="del mod">
          <ac:chgData name="Alice Brealy" userId="702f5e84-6c0f-4bcb-baa0-ae526eff269f" providerId="ADAL" clId="{AEA21F01-3A8E-441D-A76D-18FD1BA4620F}" dt="2024-06-05T13:09:44.005" v="125" actId="478"/>
          <ac:picMkLst>
            <pc:docMk/>
            <pc:sldMk cId="3142178481" sldId="275"/>
            <ac:picMk id="52" creationId="{3652411E-2C3E-842C-8D71-B40DF79BEC6B}"/>
          </ac:picMkLst>
        </pc:picChg>
        <pc:picChg chg="del">
          <ac:chgData name="Alice Brealy" userId="702f5e84-6c0f-4bcb-baa0-ae526eff269f" providerId="ADAL" clId="{AEA21F01-3A8E-441D-A76D-18FD1BA4620F}" dt="2024-06-05T13:59:57.589" v="1118" actId="478"/>
          <ac:picMkLst>
            <pc:docMk/>
            <pc:sldMk cId="3142178481" sldId="275"/>
            <ac:picMk id="57" creationId="{2AE1DED8-A8D5-831E-EBB2-F5645ACEA8BE}"/>
          </ac:picMkLst>
        </pc:picChg>
        <pc:picChg chg="del">
          <ac:chgData name="Alice Brealy" userId="702f5e84-6c0f-4bcb-baa0-ae526eff269f" providerId="ADAL" clId="{AEA21F01-3A8E-441D-A76D-18FD1BA4620F}" dt="2024-06-05T13:59:58.310" v="1119" actId="478"/>
          <ac:picMkLst>
            <pc:docMk/>
            <pc:sldMk cId="3142178481" sldId="275"/>
            <ac:picMk id="58" creationId="{D7379698-EF59-EC18-8863-42FEE7802A02}"/>
          </ac:picMkLst>
        </pc:picChg>
        <pc:picChg chg="add mod modCrop">
          <ac:chgData name="Alice Brealy" userId="702f5e84-6c0f-4bcb-baa0-ae526eff269f" providerId="ADAL" clId="{AEA21F01-3A8E-441D-A76D-18FD1BA4620F}" dt="2024-06-05T14:41:49.528" v="2110" actId="1035"/>
          <ac:picMkLst>
            <pc:docMk/>
            <pc:sldMk cId="3142178481" sldId="275"/>
            <ac:picMk id="59" creationId="{87114A10-DF28-BF41-8113-260C7729F555}"/>
          </ac:picMkLst>
        </pc:picChg>
        <pc:picChg chg="add mod modCrop">
          <ac:chgData name="Alice Brealy" userId="702f5e84-6c0f-4bcb-baa0-ae526eff269f" providerId="ADAL" clId="{AEA21F01-3A8E-441D-A76D-18FD1BA4620F}" dt="2024-06-05T14:41:38.958" v="2105" actId="14100"/>
          <ac:picMkLst>
            <pc:docMk/>
            <pc:sldMk cId="3142178481" sldId="275"/>
            <ac:picMk id="61" creationId="{14733999-1B65-2CEE-C20C-813C63044673}"/>
          </ac:picMkLst>
        </pc:picChg>
        <pc:picChg chg="add mod">
          <ac:chgData name="Alice Brealy" userId="702f5e84-6c0f-4bcb-baa0-ae526eff269f" providerId="ADAL" clId="{AEA21F01-3A8E-441D-A76D-18FD1BA4620F}" dt="2024-06-05T14:42:20.098" v="2117" actId="14100"/>
          <ac:picMkLst>
            <pc:docMk/>
            <pc:sldMk cId="3142178481" sldId="275"/>
            <ac:picMk id="63" creationId="{AACFE00C-DD2F-CA83-3274-A282F35A6A3B}"/>
          </ac:picMkLst>
        </pc:picChg>
        <pc:picChg chg="add mod">
          <ac:chgData name="Alice Brealy" userId="702f5e84-6c0f-4bcb-baa0-ae526eff269f" providerId="ADAL" clId="{AEA21F01-3A8E-441D-A76D-18FD1BA4620F}" dt="2024-06-05T14:42:40.867" v="2119" actId="1076"/>
          <ac:picMkLst>
            <pc:docMk/>
            <pc:sldMk cId="3142178481" sldId="275"/>
            <ac:picMk id="64" creationId="{ADE944EB-AB71-F181-EA9B-45FE3D31F061}"/>
          </ac:picMkLst>
        </pc:picChg>
        <pc:picChg chg="add mod">
          <ac:chgData name="Alice Brealy" userId="702f5e84-6c0f-4bcb-baa0-ae526eff269f" providerId="ADAL" clId="{AEA21F01-3A8E-441D-A76D-18FD1BA4620F}" dt="2024-06-05T14:50:18.528" v="2260" actId="14100"/>
          <ac:picMkLst>
            <pc:docMk/>
            <pc:sldMk cId="3142178481" sldId="275"/>
            <ac:picMk id="65" creationId="{856680D5-6DE8-63D7-4490-C4C0C94537A8}"/>
          </ac:picMkLst>
        </pc:picChg>
        <pc:picChg chg="add mod modCrop">
          <ac:chgData name="Alice Brealy" userId="702f5e84-6c0f-4bcb-baa0-ae526eff269f" providerId="ADAL" clId="{AEA21F01-3A8E-441D-A76D-18FD1BA4620F}" dt="2024-06-05T14:58:11.198" v="2513" actId="1076"/>
          <ac:picMkLst>
            <pc:docMk/>
            <pc:sldMk cId="3142178481" sldId="275"/>
            <ac:picMk id="67" creationId="{513E6332-2228-C76C-C4FE-8DE933BF349C}"/>
          </ac:picMkLst>
        </pc:picChg>
        <pc:picChg chg="add mod modCrop">
          <ac:chgData name="Alice Brealy" userId="702f5e84-6c0f-4bcb-baa0-ae526eff269f" providerId="ADAL" clId="{AEA21F01-3A8E-441D-A76D-18FD1BA4620F}" dt="2024-06-05T14:58:44.538" v="2526" actId="1037"/>
          <ac:picMkLst>
            <pc:docMk/>
            <pc:sldMk cId="3142178481" sldId="275"/>
            <ac:picMk id="69" creationId="{6ED294A1-A9A0-102B-0B20-16316956B27C}"/>
          </ac:picMkLst>
        </pc:picChg>
      </pc:sldChg>
      <pc:sldChg chg="addSp delSp modSp mod">
        <pc:chgData name="Alice Brealy" userId="702f5e84-6c0f-4bcb-baa0-ae526eff269f" providerId="ADAL" clId="{AEA21F01-3A8E-441D-A76D-18FD1BA4620F}" dt="2024-06-05T15:35:09.108" v="2620" actId="1076"/>
        <pc:sldMkLst>
          <pc:docMk/>
          <pc:sldMk cId="3134119829" sldId="276"/>
        </pc:sldMkLst>
        <pc:spChg chg="mod">
          <ac:chgData name="Alice Brealy" userId="702f5e84-6c0f-4bcb-baa0-ae526eff269f" providerId="ADAL" clId="{AEA21F01-3A8E-441D-A76D-18FD1BA4620F}" dt="2024-06-05T13:11:52.550" v="305" actId="1076"/>
          <ac:spMkLst>
            <pc:docMk/>
            <pc:sldMk cId="3134119829" sldId="276"/>
            <ac:spMk id="2" creationId="{1485C8A2-43EF-79C2-957D-E6D8AD2A1E2D}"/>
          </ac:spMkLst>
        </pc:spChg>
        <pc:spChg chg="mod">
          <ac:chgData name="Alice Brealy" userId="702f5e84-6c0f-4bcb-baa0-ae526eff269f" providerId="ADAL" clId="{AEA21F01-3A8E-441D-A76D-18FD1BA4620F}" dt="2024-06-05T14:32:39.419" v="1929" actId="20577"/>
          <ac:spMkLst>
            <pc:docMk/>
            <pc:sldMk cId="3134119829" sldId="276"/>
            <ac:spMk id="8" creationId="{F1B00072-92C1-2513-85CE-2BB1BA9B7511}"/>
          </ac:spMkLst>
        </pc:spChg>
        <pc:spChg chg="mod">
          <ac:chgData name="Alice Brealy" userId="702f5e84-6c0f-4bcb-baa0-ae526eff269f" providerId="ADAL" clId="{AEA21F01-3A8E-441D-A76D-18FD1BA4620F}" dt="2024-06-05T13:51:49.289" v="799" actId="20577"/>
          <ac:spMkLst>
            <pc:docMk/>
            <pc:sldMk cId="3134119829" sldId="276"/>
            <ac:spMk id="17" creationId="{9C9704EE-8404-F1FD-87C3-32C13DB6D6F6}"/>
          </ac:spMkLst>
        </pc:spChg>
        <pc:spChg chg="mod">
          <ac:chgData name="Alice Brealy" userId="702f5e84-6c0f-4bcb-baa0-ae526eff269f" providerId="ADAL" clId="{AEA21F01-3A8E-441D-A76D-18FD1BA4620F}" dt="2024-06-05T13:17:55.002" v="599" actId="20577"/>
          <ac:spMkLst>
            <pc:docMk/>
            <pc:sldMk cId="3134119829" sldId="276"/>
            <ac:spMk id="19" creationId="{7AC8DD96-E817-C889-FC1B-8FA51B349E7D}"/>
          </ac:spMkLst>
        </pc:spChg>
        <pc:spChg chg="mod">
          <ac:chgData name="Alice Brealy" userId="702f5e84-6c0f-4bcb-baa0-ae526eff269f" providerId="ADAL" clId="{AEA21F01-3A8E-441D-A76D-18FD1BA4620F}" dt="2024-06-05T13:07:53.969" v="50" actId="20577"/>
          <ac:spMkLst>
            <pc:docMk/>
            <pc:sldMk cId="3134119829" sldId="276"/>
            <ac:spMk id="20" creationId="{746CE954-859C-74CA-3D57-0F23174594A9}"/>
          </ac:spMkLst>
        </pc:spChg>
        <pc:spChg chg="mod">
          <ac:chgData name="Alice Brealy" userId="702f5e84-6c0f-4bcb-baa0-ae526eff269f" providerId="ADAL" clId="{AEA21F01-3A8E-441D-A76D-18FD1BA4620F}" dt="2024-06-05T14:48:32.538" v="2242" actId="1076"/>
          <ac:spMkLst>
            <pc:docMk/>
            <pc:sldMk cId="3134119829" sldId="276"/>
            <ac:spMk id="24" creationId="{EC638CC0-AB33-8584-87D5-5539E6419FA2}"/>
          </ac:spMkLst>
        </pc:spChg>
        <pc:spChg chg="mod">
          <ac:chgData name="Alice Brealy" userId="702f5e84-6c0f-4bcb-baa0-ae526eff269f" providerId="ADAL" clId="{AEA21F01-3A8E-441D-A76D-18FD1BA4620F}" dt="2024-06-05T13:10:02.635" v="163" actId="20577"/>
          <ac:spMkLst>
            <pc:docMk/>
            <pc:sldMk cId="3134119829" sldId="276"/>
            <ac:spMk id="27" creationId="{9D449590-BFD8-1493-A863-FF3E600A6AEE}"/>
          </ac:spMkLst>
        </pc:spChg>
        <pc:spChg chg="mod">
          <ac:chgData name="Alice Brealy" userId="702f5e84-6c0f-4bcb-baa0-ae526eff269f" providerId="ADAL" clId="{AEA21F01-3A8E-441D-A76D-18FD1BA4620F}" dt="2024-06-05T15:34:53.970" v="2595" actId="20577"/>
          <ac:spMkLst>
            <pc:docMk/>
            <pc:sldMk cId="3134119829" sldId="276"/>
            <ac:spMk id="29" creationId="{EFC3D344-0B9E-D433-0D4A-2C54FB6B9411}"/>
          </ac:spMkLst>
        </pc:spChg>
        <pc:spChg chg="mod">
          <ac:chgData name="Alice Brealy" userId="702f5e84-6c0f-4bcb-baa0-ae526eff269f" providerId="ADAL" clId="{AEA21F01-3A8E-441D-A76D-18FD1BA4620F}" dt="2024-06-05T14:48:59.437" v="2245" actId="1076"/>
          <ac:spMkLst>
            <pc:docMk/>
            <pc:sldMk cId="3134119829" sldId="276"/>
            <ac:spMk id="35" creationId="{EE401FFF-72C4-9E44-B0E0-8AB630A07165}"/>
          </ac:spMkLst>
        </pc:spChg>
        <pc:spChg chg="mod">
          <ac:chgData name="Alice Brealy" userId="702f5e84-6c0f-4bcb-baa0-ae526eff269f" providerId="ADAL" clId="{AEA21F01-3A8E-441D-A76D-18FD1BA4620F}" dt="2024-06-05T13:10:20.657" v="228" actId="20577"/>
          <ac:spMkLst>
            <pc:docMk/>
            <pc:sldMk cId="3134119829" sldId="276"/>
            <ac:spMk id="37" creationId="{FC1E720E-FA61-D153-A806-37D3F269288F}"/>
          </ac:spMkLst>
        </pc:spChg>
        <pc:spChg chg="del">
          <ac:chgData name="Alice Brealy" userId="702f5e84-6c0f-4bcb-baa0-ae526eff269f" providerId="ADAL" clId="{AEA21F01-3A8E-441D-A76D-18FD1BA4620F}" dt="2024-06-05T13:17:59.463" v="601" actId="478"/>
          <ac:spMkLst>
            <pc:docMk/>
            <pc:sldMk cId="3134119829" sldId="276"/>
            <ac:spMk id="41" creationId="{DABD13F7-265B-1C9C-BA8A-C905ADD32E4C}"/>
          </ac:spMkLst>
        </pc:spChg>
        <pc:spChg chg="mod">
          <ac:chgData name="Alice Brealy" userId="702f5e84-6c0f-4bcb-baa0-ae526eff269f" providerId="ADAL" clId="{AEA21F01-3A8E-441D-A76D-18FD1BA4620F}" dt="2024-06-05T13:18:52.313" v="657" actId="20577"/>
          <ac:spMkLst>
            <pc:docMk/>
            <pc:sldMk cId="3134119829" sldId="276"/>
            <ac:spMk id="43" creationId="{CCB35D60-013E-058E-493F-4C10EB91C4B0}"/>
          </ac:spMkLst>
        </pc:spChg>
        <pc:spChg chg="mod">
          <ac:chgData name="Alice Brealy" userId="702f5e84-6c0f-4bcb-baa0-ae526eff269f" providerId="ADAL" clId="{AEA21F01-3A8E-441D-A76D-18FD1BA4620F}" dt="2024-06-05T13:52:02.099" v="821" actId="20577"/>
          <ac:spMkLst>
            <pc:docMk/>
            <pc:sldMk cId="3134119829" sldId="276"/>
            <ac:spMk id="47" creationId="{F203B19A-9783-5F33-6818-4EF026A87682}"/>
          </ac:spMkLst>
        </pc:spChg>
        <pc:spChg chg="mod">
          <ac:chgData name="Alice Brealy" userId="702f5e84-6c0f-4bcb-baa0-ae526eff269f" providerId="ADAL" clId="{AEA21F01-3A8E-441D-A76D-18FD1BA4620F}" dt="2024-06-05T14:59:36.828" v="2556" actId="20577"/>
          <ac:spMkLst>
            <pc:docMk/>
            <pc:sldMk cId="3134119829" sldId="276"/>
            <ac:spMk id="50" creationId="{E3EDAFF4-502B-0CE4-0927-0993B2661360}"/>
          </ac:spMkLst>
        </pc:spChg>
        <pc:spChg chg="mod">
          <ac:chgData name="Alice Brealy" userId="702f5e84-6c0f-4bcb-baa0-ae526eff269f" providerId="ADAL" clId="{AEA21F01-3A8E-441D-A76D-18FD1BA4620F}" dt="2024-06-05T13:52:30.789" v="865" actId="14100"/>
          <ac:spMkLst>
            <pc:docMk/>
            <pc:sldMk cId="3134119829" sldId="276"/>
            <ac:spMk id="52" creationId="{2215EFFF-9004-6297-2997-C76A089B0947}"/>
          </ac:spMkLst>
        </pc:spChg>
        <pc:spChg chg="add mod">
          <ac:chgData name="Alice Brealy" userId="702f5e84-6c0f-4bcb-baa0-ae526eff269f" providerId="ADAL" clId="{AEA21F01-3A8E-441D-A76D-18FD1BA4620F}" dt="2024-06-05T15:35:00.988" v="2618" actId="20577"/>
          <ac:spMkLst>
            <pc:docMk/>
            <pc:sldMk cId="3134119829" sldId="276"/>
            <ac:spMk id="60" creationId="{AF95540C-8B4D-E342-D06E-A5E471176CA3}"/>
          </ac:spMkLst>
        </pc:spChg>
        <pc:picChg chg="del">
          <ac:chgData name="Alice Brealy" userId="702f5e84-6c0f-4bcb-baa0-ae526eff269f" providerId="ADAL" clId="{AEA21F01-3A8E-441D-A76D-18FD1BA4620F}" dt="2024-06-05T13:16:07.826" v="415" actId="478"/>
          <ac:picMkLst>
            <pc:docMk/>
            <pc:sldMk cId="3134119829" sldId="276"/>
            <ac:picMk id="7" creationId="{8ED29513-ECB1-A7E3-4993-CA55ACAD9552}"/>
          </ac:picMkLst>
        </pc:picChg>
        <pc:picChg chg="add mod modCrop">
          <ac:chgData name="Alice Brealy" userId="702f5e84-6c0f-4bcb-baa0-ae526eff269f" providerId="ADAL" clId="{AEA21F01-3A8E-441D-A76D-18FD1BA4620F}" dt="2024-06-05T13:08:59.368" v="70" actId="1038"/>
          <ac:picMkLst>
            <pc:docMk/>
            <pc:sldMk cId="3134119829" sldId="276"/>
            <ac:picMk id="9" creationId="{2990077D-B6B4-7541-5DAD-77F136126994}"/>
          </ac:picMkLst>
        </pc:picChg>
        <pc:picChg chg="del">
          <ac:chgData name="Alice Brealy" userId="702f5e84-6c0f-4bcb-baa0-ae526eff269f" providerId="ADAL" clId="{AEA21F01-3A8E-441D-A76D-18FD1BA4620F}" dt="2024-06-05T14:46:29.637" v="2219" actId="478"/>
          <ac:picMkLst>
            <pc:docMk/>
            <pc:sldMk cId="3134119829" sldId="276"/>
            <ac:picMk id="10" creationId="{1A796F71-837D-655C-5186-98B865DFED23}"/>
          </ac:picMkLst>
        </pc:picChg>
        <pc:picChg chg="del">
          <ac:chgData name="Alice Brealy" userId="702f5e84-6c0f-4bcb-baa0-ae526eff269f" providerId="ADAL" clId="{AEA21F01-3A8E-441D-A76D-18FD1BA4620F}" dt="2024-06-05T13:16:08.412" v="416" actId="478"/>
          <ac:picMkLst>
            <pc:docMk/>
            <pc:sldMk cId="3134119829" sldId="276"/>
            <ac:picMk id="11" creationId="{BB26184A-A55B-F6BD-18E0-7E4A0E4BA593}"/>
          </ac:picMkLst>
        </pc:picChg>
        <pc:picChg chg="del">
          <ac:chgData name="Alice Brealy" userId="702f5e84-6c0f-4bcb-baa0-ae526eff269f" providerId="ADAL" clId="{AEA21F01-3A8E-441D-A76D-18FD1BA4620F}" dt="2024-06-05T13:51:30.189" v="770" actId="478"/>
          <ac:picMkLst>
            <pc:docMk/>
            <pc:sldMk cId="3134119829" sldId="276"/>
            <ac:picMk id="12" creationId="{22C6979B-698C-52AD-A20F-111A88CCB965}"/>
          </ac:picMkLst>
        </pc:picChg>
        <pc:picChg chg="del">
          <ac:chgData name="Alice Brealy" userId="702f5e84-6c0f-4bcb-baa0-ae526eff269f" providerId="ADAL" clId="{AEA21F01-3A8E-441D-A76D-18FD1BA4620F}" dt="2024-06-05T13:18:40.410" v="608" actId="478"/>
          <ac:picMkLst>
            <pc:docMk/>
            <pc:sldMk cId="3134119829" sldId="276"/>
            <ac:picMk id="14" creationId="{4C19A5C8-1A77-3A26-18B1-74CE65F14D74}"/>
          </ac:picMkLst>
        </pc:picChg>
        <pc:picChg chg="mod">
          <ac:chgData name="Alice Brealy" userId="702f5e84-6c0f-4bcb-baa0-ae526eff269f" providerId="ADAL" clId="{AEA21F01-3A8E-441D-A76D-18FD1BA4620F}" dt="2024-06-05T13:52:11.089" v="827" actId="1036"/>
          <ac:picMkLst>
            <pc:docMk/>
            <pc:sldMk cId="3134119829" sldId="276"/>
            <ac:picMk id="15" creationId="{9E8CE712-01E4-9ED6-8B23-5723AD766311}"/>
          </ac:picMkLst>
        </pc:picChg>
        <pc:picChg chg="add mod modCrop">
          <ac:chgData name="Alice Brealy" userId="702f5e84-6c0f-4bcb-baa0-ae526eff269f" providerId="ADAL" clId="{AEA21F01-3A8E-441D-A76D-18FD1BA4620F}" dt="2024-06-05T13:11:28.958" v="242" actId="1036"/>
          <ac:picMkLst>
            <pc:docMk/>
            <pc:sldMk cId="3134119829" sldId="276"/>
            <ac:picMk id="16" creationId="{3F01A356-1DAF-FBF9-9E18-A407D594895E}"/>
          </ac:picMkLst>
        </pc:picChg>
        <pc:picChg chg="del">
          <ac:chgData name="Alice Brealy" userId="702f5e84-6c0f-4bcb-baa0-ae526eff269f" providerId="ADAL" clId="{AEA21F01-3A8E-441D-A76D-18FD1BA4620F}" dt="2024-06-05T13:11:53.943" v="306" actId="478"/>
          <ac:picMkLst>
            <pc:docMk/>
            <pc:sldMk cId="3134119829" sldId="276"/>
            <ac:picMk id="18" creationId="{1E280BBE-2073-67CE-2145-ABB3A92C2369}"/>
          </ac:picMkLst>
        </pc:picChg>
        <pc:picChg chg="add mod modCrop">
          <ac:chgData name="Alice Brealy" userId="702f5e84-6c0f-4bcb-baa0-ae526eff269f" providerId="ADAL" clId="{AEA21F01-3A8E-441D-A76D-18FD1BA4620F}" dt="2024-06-05T13:14:22.178" v="314" actId="732"/>
          <ac:picMkLst>
            <pc:docMk/>
            <pc:sldMk cId="3134119829" sldId="276"/>
            <ac:picMk id="22" creationId="{CDBBE336-E724-AAEC-5098-7D1C7AC725C1}"/>
          </ac:picMkLst>
        </pc:picChg>
        <pc:picChg chg="del">
          <ac:chgData name="Alice Brealy" userId="702f5e84-6c0f-4bcb-baa0-ae526eff269f" providerId="ADAL" clId="{AEA21F01-3A8E-441D-A76D-18FD1BA4620F}" dt="2024-06-05T13:57:24.999" v="1003" actId="478"/>
          <ac:picMkLst>
            <pc:docMk/>
            <pc:sldMk cId="3134119829" sldId="276"/>
            <ac:picMk id="23" creationId="{82F42D29-29C8-1DCB-8014-11CFF948A0BC}"/>
          </ac:picMkLst>
        </pc:picChg>
        <pc:picChg chg="del">
          <ac:chgData name="Alice Brealy" userId="702f5e84-6c0f-4bcb-baa0-ae526eff269f" providerId="ADAL" clId="{AEA21F01-3A8E-441D-A76D-18FD1BA4620F}" dt="2024-06-05T13:16:00.008" v="400" actId="478"/>
          <ac:picMkLst>
            <pc:docMk/>
            <pc:sldMk cId="3134119829" sldId="276"/>
            <ac:picMk id="25" creationId="{C12639DB-AD86-BF31-4CC9-97C86A81ACC3}"/>
          </ac:picMkLst>
        </pc:picChg>
        <pc:picChg chg="mod">
          <ac:chgData name="Alice Brealy" userId="702f5e84-6c0f-4bcb-baa0-ae526eff269f" providerId="ADAL" clId="{AEA21F01-3A8E-441D-A76D-18FD1BA4620F}" dt="2024-06-05T14:49:12.708" v="2248" actId="14100"/>
          <ac:picMkLst>
            <pc:docMk/>
            <pc:sldMk cId="3134119829" sldId="276"/>
            <ac:picMk id="26" creationId="{8C91B647-A1AC-D53D-1467-619BC816EDF1}"/>
          </ac:picMkLst>
        </pc:picChg>
        <pc:picChg chg="add mod">
          <ac:chgData name="Alice Brealy" userId="702f5e84-6c0f-4bcb-baa0-ae526eff269f" providerId="ADAL" clId="{AEA21F01-3A8E-441D-A76D-18FD1BA4620F}" dt="2024-06-05T13:16:28.049" v="423" actId="1038"/>
          <ac:picMkLst>
            <pc:docMk/>
            <pc:sldMk cId="3134119829" sldId="276"/>
            <ac:picMk id="28" creationId="{EA255041-605F-39FF-EB35-4F2AD5323EC1}"/>
          </ac:picMkLst>
        </pc:picChg>
        <pc:picChg chg="mod">
          <ac:chgData name="Alice Brealy" userId="702f5e84-6c0f-4bcb-baa0-ae526eff269f" providerId="ADAL" clId="{AEA21F01-3A8E-441D-A76D-18FD1BA4620F}" dt="2024-06-05T14:46:26.778" v="2218" actId="1036"/>
          <ac:picMkLst>
            <pc:docMk/>
            <pc:sldMk cId="3134119829" sldId="276"/>
            <ac:picMk id="30" creationId="{4CBE7F9B-A287-4782-6DB9-896C9D2CA6B6}"/>
          </ac:picMkLst>
        </pc:picChg>
        <pc:picChg chg="add mod">
          <ac:chgData name="Alice Brealy" userId="702f5e84-6c0f-4bcb-baa0-ae526eff269f" providerId="ADAL" clId="{AEA21F01-3A8E-441D-A76D-18FD1BA4620F}" dt="2024-06-05T13:16:40.241" v="488" actId="1035"/>
          <ac:picMkLst>
            <pc:docMk/>
            <pc:sldMk cId="3134119829" sldId="276"/>
            <ac:picMk id="31" creationId="{54334FBE-49E9-172D-08CB-48C328C264DE}"/>
          </ac:picMkLst>
        </pc:picChg>
        <pc:picChg chg="add mod modCrop">
          <ac:chgData name="Alice Brealy" userId="702f5e84-6c0f-4bcb-baa0-ae526eff269f" providerId="ADAL" clId="{AEA21F01-3A8E-441D-A76D-18FD1BA4620F}" dt="2024-06-05T13:18:34.240" v="607" actId="732"/>
          <ac:picMkLst>
            <pc:docMk/>
            <pc:sldMk cId="3134119829" sldId="276"/>
            <ac:picMk id="33" creationId="{28EF4ACB-CBA1-0EBF-91AC-33A34CB4A9AF}"/>
          </ac:picMkLst>
        </pc:picChg>
        <pc:picChg chg="del">
          <ac:chgData name="Alice Brealy" userId="702f5e84-6c0f-4bcb-baa0-ae526eff269f" providerId="ADAL" clId="{AEA21F01-3A8E-441D-A76D-18FD1BA4620F}" dt="2024-06-05T13:17:56.539" v="600" actId="478"/>
          <ac:picMkLst>
            <pc:docMk/>
            <pc:sldMk cId="3134119829" sldId="276"/>
            <ac:picMk id="36" creationId="{67F48D8F-AFCD-FBCB-D022-85789507A474}"/>
          </ac:picMkLst>
        </pc:picChg>
        <pc:picChg chg="del">
          <ac:chgData name="Alice Brealy" userId="702f5e84-6c0f-4bcb-baa0-ae526eff269f" providerId="ADAL" clId="{AEA21F01-3A8E-441D-A76D-18FD1BA4620F}" dt="2024-06-05T13:09:22.146" v="71" actId="21"/>
          <ac:picMkLst>
            <pc:docMk/>
            <pc:sldMk cId="3134119829" sldId="276"/>
            <ac:picMk id="38" creationId="{DF36D739-9128-20DF-C900-B84B37EFBB45}"/>
          </ac:picMkLst>
        </pc:picChg>
        <pc:picChg chg="del">
          <ac:chgData name="Alice Brealy" userId="702f5e84-6c0f-4bcb-baa0-ae526eff269f" providerId="ADAL" clId="{AEA21F01-3A8E-441D-A76D-18FD1BA4620F}" dt="2024-06-05T13:16:08.959" v="417" actId="478"/>
          <ac:picMkLst>
            <pc:docMk/>
            <pc:sldMk cId="3134119829" sldId="276"/>
            <ac:picMk id="39" creationId="{FDB9AE19-2DC9-F59F-71DC-049C90264BBF}"/>
          </ac:picMkLst>
        </pc:picChg>
        <pc:picChg chg="del mod">
          <ac:chgData name="Alice Brealy" userId="702f5e84-6c0f-4bcb-baa0-ae526eff269f" providerId="ADAL" clId="{AEA21F01-3A8E-441D-A76D-18FD1BA4620F}" dt="2024-06-05T13:14:41.678" v="316" actId="21"/>
          <ac:picMkLst>
            <pc:docMk/>
            <pc:sldMk cId="3134119829" sldId="276"/>
            <ac:picMk id="40" creationId="{0613E332-8DF2-4A79-A9EA-677FA7FFCE05}"/>
          </ac:picMkLst>
        </pc:picChg>
        <pc:picChg chg="add mod modCrop">
          <ac:chgData name="Alice Brealy" userId="702f5e84-6c0f-4bcb-baa0-ae526eff269f" providerId="ADAL" clId="{AEA21F01-3A8E-441D-A76D-18FD1BA4620F}" dt="2024-06-05T13:49:32.386" v="705" actId="14100"/>
          <ac:picMkLst>
            <pc:docMk/>
            <pc:sldMk cId="3134119829" sldId="276"/>
            <ac:picMk id="42" creationId="{466E35C1-6B34-A3AF-DC42-6F480E9EA099}"/>
          </ac:picMkLst>
        </pc:picChg>
        <pc:picChg chg="del">
          <ac:chgData name="Alice Brealy" userId="702f5e84-6c0f-4bcb-baa0-ae526eff269f" providerId="ADAL" clId="{AEA21F01-3A8E-441D-A76D-18FD1BA4620F}" dt="2024-06-05T13:16:00.603" v="401" actId="478"/>
          <ac:picMkLst>
            <pc:docMk/>
            <pc:sldMk cId="3134119829" sldId="276"/>
            <ac:picMk id="44" creationId="{B590039F-8C92-05EC-6810-556EA3FD13A7}"/>
          </ac:picMkLst>
        </pc:picChg>
        <pc:picChg chg="add del mod">
          <ac:chgData name="Alice Brealy" userId="702f5e84-6c0f-4bcb-baa0-ae526eff269f" providerId="ADAL" clId="{AEA21F01-3A8E-441D-A76D-18FD1BA4620F}" dt="2024-06-05T14:30:51.687" v="1891" actId="21"/>
          <ac:picMkLst>
            <pc:docMk/>
            <pc:sldMk cId="3134119829" sldId="276"/>
            <ac:picMk id="46" creationId="{A00E0BA1-6444-4D35-16D5-444CF7BC11E2}"/>
          </ac:picMkLst>
        </pc:picChg>
        <pc:picChg chg="del">
          <ac:chgData name="Alice Brealy" userId="702f5e84-6c0f-4bcb-baa0-ae526eff269f" providerId="ADAL" clId="{AEA21F01-3A8E-441D-A76D-18FD1BA4620F}" dt="2024-06-05T13:07:55.590" v="51" actId="478"/>
          <ac:picMkLst>
            <pc:docMk/>
            <pc:sldMk cId="3134119829" sldId="276"/>
            <ac:picMk id="48" creationId="{6564D08B-4C73-4F73-FAE5-2EACD6C0FE85}"/>
          </ac:picMkLst>
        </pc:picChg>
        <pc:picChg chg="add del mod modCrop">
          <ac:chgData name="Alice Brealy" userId="702f5e84-6c0f-4bcb-baa0-ae526eff269f" providerId="ADAL" clId="{AEA21F01-3A8E-441D-A76D-18FD1BA4620F}" dt="2024-06-05T14:33:44.357" v="1940" actId="478"/>
          <ac:picMkLst>
            <pc:docMk/>
            <pc:sldMk cId="3134119829" sldId="276"/>
            <ac:picMk id="51" creationId="{D023BCC0-56DF-7422-E9D2-52807FF47915}"/>
          </ac:picMkLst>
        </pc:picChg>
        <pc:picChg chg="add mod modCrop">
          <ac:chgData name="Alice Brealy" userId="702f5e84-6c0f-4bcb-baa0-ae526eff269f" providerId="ADAL" clId="{AEA21F01-3A8E-441D-A76D-18FD1BA4620F}" dt="2024-06-05T14:49:15.738" v="2251" actId="1036"/>
          <ac:picMkLst>
            <pc:docMk/>
            <pc:sldMk cId="3134119829" sldId="276"/>
            <ac:picMk id="54" creationId="{8FE05950-67CA-365E-965C-31F0D3C112D9}"/>
          </ac:picMkLst>
        </pc:picChg>
        <pc:picChg chg="add mod modCrop">
          <ac:chgData name="Alice Brealy" userId="702f5e84-6c0f-4bcb-baa0-ae526eff269f" providerId="ADAL" clId="{AEA21F01-3A8E-441D-A76D-18FD1BA4620F}" dt="2024-06-05T14:35:06.817" v="2007" actId="1076"/>
          <ac:picMkLst>
            <pc:docMk/>
            <pc:sldMk cId="3134119829" sldId="276"/>
            <ac:picMk id="57" creationId="{05292749-1907-B037-C6A0-60412761172C}"/>
          </ac:picMkLst>
        </pc:picChg>
        <pc:picChg chg="add mod modCrop">
          <ac:chgData name="Alice Brealy" userId="702f5e84-6c0f-4bcb-baa0-ae526eff269f" providerId="ADAL" clId="{AEA21F01-3A8E-441D-A76D-18FD1BA4620F}" dt="2024-06-05T14:34:23.308" v="1954" actId="1076"/>
          <ac:picMkLst>
            <pc:docMk/>
            <pc:sldMk cId="3134119829" sldId="276"/>
            <ac:picMk id="59" creationId="{D7359530-0F20-2022-38D6-7D8F7013C2CB}"/>
          </ac:picMkLst>
        </pc:picChg>
        <pc:picChg chg="add mod">
          <ac:chgData name="Alice Brealy" userId="702f5e84-6c0f-4bcb-baa0-ae526eff269f" providerId="ADAL" clId="{AEA21F01-3A8E-441D-A76D-18FD1BA4620F}" dt="2024-06-05T14:36:04.958" v="2029" actId="1076"/>
          <ac:picMkLst>
            <pc:docMk/>
            <pc:sldMk cId="3134119829" sldId="276"/>
            <ac:picMk id="61" creationId="{F932ED4B-ADE0-1014-C78A-CC14FE0FBD77}"/>
          </ac:picMkLst>
        </pc:picChg>
        <pc:picChg chg="add mod modCrop">
          <ac:chgData name="Alice Brealy" userId="702f5e84-6c0f-4bcb-baa0-ae526eff269f" providerId="ADAL" clId="{AEA21F01-3A8E-441D-A76D-18FD1BA4620F}" dt="2024-06-05T15:35:09.108" v="2620" actId="1076"/>
          <ac:picMkLst>
            <pc:docMk/>
            <pc:sldMk cId="3134119829" sldId="276"/>
            <ac:picMk id="63" creationId="{AA48D7B5-7E56-2B0E-DC1D-15D2F348B2E0}"/>
          </ac:picMkLst>
        </pc:picChg>
        <pc:picChg chg="add mod modCrop">
          <ac:chgData name="Alice Brealy" userId="702f5e84-6c0f-4bcb-baa0-ae526eff269f" providerId="ADAL" clId="{AEA21F01-3A8E-441D-A76D-18FD1BA4620F}" dt="2024-06-05T14:47:21.747" v="2229" actId="1037"/>
          <ac:picMkLst>
            <pc:docMk/>
            <pc:sldMk cId="3134119829" sldId="276"/>
            <ac:picMk id="65" creationId="{1ADAC34E-B84D-C61B-212E-A56D9185E3EC}"/>
          </ac:picMkLst>
        </pc:picChg>
        <pc:picChg chg="add mod modCrop">
          <ac:chgData name="Alice Brealy" userId="702f5e84-6c0f-4bcb-baa0-ae526eff269f" providerId="ADAL" clId="{AEA21F01-3A8E-441D-A76D-18FD1BA4620F}" dt="2024-06-05T14:48:23.998" v="2241" actId="14100"/>
          <ac:picMkLst>
            <pc:docMk/>
            <pc:sldMk cId="3134119829" sldId="276"/>
            <ac:picMk id="67" creationId="{EF36F35D-16B3-1CE0-26F7-FE154D0C85F0}"/>
          </ac:picMkLst>
        </pc:picChg>
      </pc:sldChg>
      <pc:sldChg chg="addSp delSp modSp mod">
        <pc:chgData name="Alice Brealy" userId="702f5e84-6c0f-4bcb-baa0-ae526eff269f" providerId="ADAL" clId="{AEA21F01-3A8E-441D-A76D-18FD1BA4620F}" dt="2024-06-05T15:39:32.786" v="2634" actId="1036"/>
        <pc:sldMkLst>
          <pc:docMk/>
          <pc:sldMk cId="2400545624" sldId="277"/>
        </pc:sldMkLst>
        <pc:spChg chg="mod">
          <ac:chgData name="Alice Brealy" userId="702f5e84-6c0f-4bcb-baa0-ae526eff269f" providerId="ADAL" clId="{AEA21F01-3A8E-441D-A76D-18FD1BA4620F}" dt="2024-06-05T13:52:45.264" v="877" actId="20577"/>
          <ac:spMkLst>
            <pc:docMk/>
            <pc:sldMk cId="2400545624" sldId="277"/>
            <ac:spMk id="2" creationId="{88CBF734-C178-2137-F329-B28DB0400BD9}"/>
          </ac:spMkLst>
        </pc:spChg>
        <pc:spChg chg="mod">
          <ac:chgData name="Alice Brealy" userId="702f5e84-6c0f-4bcb-baa0-ae526eff269f" providerId="ADAL" clId="{AEA21F01-3A8E-441D-A76D-18FD1BA4620F}" dt="2024-06-05T13:59:13.019" v="1053" actId="1076"/>
          <ac:spMkLst>
            <pc:docMk/>
            <pc:sldMk cId="2400545624" sldId="277"/>
            <ac:spMk id="12" creationId="{F0A82EF5-4648-CCEA-E8FB-0EFFEDA964B5}"/>
          </ac:spMkLst>
        </pc:spChg>
        <pc:spChg chg="mod">
          <ac:chgData name="Alice Brealy" userId="702f5e84-6c0f-4bcb-baa0-ae526eff269f" providerId="ADAL" clId="{AEA21F01-3A8E-441D-A76D-18FD1BA4620F}" dt="2024-06-05T13:52:48.899" v="892" actId="20577"/>
          <ac:spMkLst>
            <pc:docMk/>
            <pc:sldMk cId="2400545624" sldId="277"/>
            <ac:spMk id="13" creationId="{6BDAC16F-5AD0-0AA5-7F9F-0DBC786628EA}"/>
          </ac:spMkLst>
        </pc:spChg>
        <pc:spChg chg="mod">
          <ac:chgData name="Alice Brealy" userId="702f5e84-6c0f-4bcb-baa0-ae526eff269f" providerId="ADAL" clId="{AEA21F01-3A8E-441D-A76D-18FD1BA4620F}" dt="2024-06-05T13:59:41.779" v="1091" actId="20577"/>
          <ac:spMkLst>
            <pc:docMk/>
            <pc:sldMk cId="2400545624" sldId="277"/>
            <ac:spMk id="23" creationId="{D8F3B1CA-405B-FADB-37A3-8B3D37CAA960}"/>
          </ac:spMkLst>
        </pc:spChg>
        <pc:spChg chg="mod">
          <ac:chgData name="Alice Brealy" userId="702f5e84-6c0f-4bcb-baa0-ae526eff269f" providerId="ADAL" clId="{AEA21F01-3A8E-441D-A76D-18FD1BA4620F}" dt="2024-06-05T13:58:01.693" v="1038" actId="1076"/>
          <ac:spMkLst>
            <pc:docMk/>
            <pc:sldMk cId="2400545624" sldId="277"/>
            <ac:spMk id="25" creationId="{55F19E0B-1F41-F15F-8B64-CD991AEEB463}"/>
          </ac:spMkLst>
        </pc:spChg>
        <pc:spChg chg="mod">
          <ac:chgData name="Alice Brealy" userId="702f5e84-6c0f-4bcb-baa0-ae526eff269f" providerId="ADAL" clId="{AEA21F01-3A8E-441D-A76D-18FD1BA4620F}" dt="2024-06-05T13:53:09.149" v="934" actId="20577"/>
          <ac:spMkLst>
            <pc:docMk/>
            <pc:sldMk cId="2400545624" sldId="277"/>
            <ac:spMk id="33" creationId="{D40213D2-5A47-10FE-0FA5-CEC4DCF82B71}"/>
          </ac:spMkLst>
        </pc:spChg>
        <pc:spChg chg="mod">
          <ac:chgData name="Alice Brealy" userId="702f5e84-6c0f-4bcb-baa0-ae526eff269f" providerId="ADAL" clId="{AEA21F01-3A8E-441D-A76D-18FD1BA4620F}" dt="2024-06-05T13:53:19.350" v="967" actId="20577"/>
          <ac:spMkLst>
            <pc:docMk/>
            <pc:sldMk cId="2400545624" sldId="277"/>
            <ac:spMk id="34" creationId="{8BE6F722-5FB9-0CC9-3371-0A053212EAC0}"/>
          </ac:spMkLst>
        </pc:spChg>
        <pc:spChg chg="mod">
          <ac:chgData name="Alice Brealy" userId="702f5e84-6c0f-4bcb-baa0-ae526eff269f" providerId="ADAL" clId="{AEA21F01-3A8E-441D-A76D-18FD1BA4620F}" dt="2024-06-05T14:08:39.039" v="1648" actId="20577"/>
          <ac:spMkLst>
            <pc:docMk/>
            <pc:sldMk cId="2400545624" sldId="277"/>
            <ac:spMk id="37" creationId="{21C84D80-E623-D08A-62AA-C2A83F1ABF6D}"/>
          </ac:spMkLst>
        </pc:spChg>
        <pc:spChg chg="mod">
          <ac:chgData name="Alice Brealy" userId="702f5e84-6c0f-4bcb-baa0-ae526eff269f" providerId="ADAL" clId="{AEA21F01-3A8E-441D-A76D-18FD1BA4620F}" dt="2024-06-05T14:09:09.759" v="1689" actId="14100"/>
          <ac:spMkLst>
            <pc:docMk/>
            <pc:sldMk cId="2400545624" sldId="277"/>
            <ac:spMk id="41" creationId="{E3B81587-1FC2-29FD-562F-09AAFDBF9E97}"/>
          </ac:spMkLst>
        </pc:spChg>
        <pc:spChg chg="mod">
          <ac:chgData name="Alice Brealy" userId="702f5e84-6c0f-4bcb-baa0-ae526eff269f" providerId="ADAL" clId="{AEA21F01-3A8E-441D-A76D-18FD1BA4620F}" dt="2024-06-05T14:39:58.417" v="2060" actId="1035"/>
          <ac:spMkLst>
            <pc:docMk/>
            <pc:sldMk cId="2400545624" sldId="277"/>
            <ac:spMk id="42" creationId="{C9163C62-3A40-108D-DF3A-74B67C269AA2}"/>
          </ac:spMkLst>
        </pc:spChg>
        <pc:spChg chg="mod">
          <ac:chgData name="Alice Brealy" userId="702f5e84-6c0f-4bcb-baa0-ae526eff269f" providerId="ADAL" clId="{AEA21F01-3A8E-441D-A76D-18FD1BA4620F}" dt="2024-06-05T14:53:22.404" v="2433" actId="20577"/>
          <ac:spMkLst>
            <pc:docMk/>
            <pc:sldMk cId="2400545624" sldId="277"/>
            <ac:spMk id="44" creationId="{470B1443-27FA-7F2B-716F-7F32DC8AD3FD}"/>
          </ac:spMkLst>
        </pc:spChg>
        <pc:spChg chg="mod">
          <ac:chgData name="Alice Brealy" userId="702f5e84-6c0f-4bcb-baa0-ae526eff269f" providerId="ADAL" clId="{AEA21F01-3A8E-441D-A76D-18FD1BA4620F}" dt="2024-06-05T14:52:14.948" v="2366" actId="6549"/>
          <ac:spMkLst>
            <pc:docMk/>
            <pc:sldMk cId="2400545624" sldId="277"/>
            <ac:spMk id="52" creationId="{60B5CC6B-AA49-B009-97E8-A69A56994A22}"/>
          </ac:spMkLst>
        </pc:spChg>
        <pc:spChg chg="mod">
          <ac:chgData name="Alice Brealy" userId="702f5e84-6c0f-4bcb-baa0-ae526eff269f" providerId="ADAL" clId="{AEA21F01-3A8E-441D-A76D-18FD1BA4620F}" dt="2024-06-05T14:52:10.757" v="2360" actId="5793"/>
          <ac:spMkLst>
            <pc:docMk/>
            <pc:sldMk cId="2400545624" sldId="277"/>
            <ac:spMk id="53" creationId="{75839FF6-4723-C797-E5E5-8997450E7D5B}"/>
          </ac:spMkLst>
        </pc:spChg>
        <pc:picChg chg="del">
          <ac:chgData name="Alice Brealy" userId="702f5e84-6c0f-4bcb-baa0-ae526eff269f" providerId="ADAL" clId="{AEA21F01-3A8E-441D-A76D-18FD1BA4620F}" dt="2024-06-05T14:51:58.468" v="2303" actId="478"/>
          <ac:picMkLst>
            <pc:docMk/>
            <pc:sldMk cId="2400545624" sldId="277"/>
            <ac:picMk id="4" creationId="{8D2683A0-9D49-BAD9-593B-9B23D6F53D61}"/>
          </ac:picMkLst>
        </pc:picChg>
        <pc:picChg chg="mod">
          <ac:chgData name="Alice Brealy" userId="702f5e84-6c0f-4bcb-baa0-ae526eff269f" providerId="ADAL" clId="{AEA21F01-3A8E-441D-A76D-18FD1BA4620F}" dt="2024-06-05T13:57:56.682" v="1036" actId="1076"/>
          <ac:picMkLst>
            <pc:docMk/>
            <pc:sldMk cId="2400545624" sldId="277"/>
            <ac:picMk id="5" creationId="{FD6DE1DE-53AD-497A-E337-A126A6811835}"/>
          </ac:picMkLst>
        </pc:picChg>
        <pc:picChg chg="mod">
          <ac:chgData name="Alice Brealy" userId="702f5e84-6c0f-4bcb-baa0-ae526eff269f" providerId="ADAL" clId="{AEA21F01-3A8E-441D-A76D-18FD1BA4620F}" dt="2024-06-05T14:45:40.998" v="2185" actId="1036"/>
          <ac:picMkLst>
            <pc:docMk/>
            <pc:sldMk cId="2400545624" sldId="277"/>
            <ac:picMk id="6" creationId="{A0A53F0B-A3A2-50BA-4939-CE3C676687C0}"/>
          </ac:picMkLst>
        </pc:picChg>
        <pc:picChg chg="del">
          <ac:chgData name="Alice Brealy" userId="702f5e84-6c0f-4bcb-baa0-ae526eff269f" providerId="ADAL" clId="{AEA21F01-3A8E-441D-A76D-18FD1BA4620F}" dt="2024-06-05T14:08:14.869" v="1616" actId="478"/>
          <ac:picMkLst>
            <pc:docMk/>
            <pc:sldMk cId="2400545624" sldId="277"/>
            <ac:picMk id="7" creationId="{8592A4FE-9F52-C12C-9D0D-E967CF18B6CC}"/>
          </ac:picMkLst>
        </pc:picChg>
        <pc:picChg chg="add mod">
          <ac:chgData name="Alice Brealy" userId="702f5e84-6c0f-4bcb-baa0-ae526eff269f" providerId="ADAL" clId="{AEA21F01-3A8E-441D-A76D-18FD1BA4620F}" dt="2024-06-05T14:15:35.079" v="1703" actId="1035"/>
          <ac:picMkLst>
            <pc:docMk/>
            <pc:sldMk cId="2400545624" sldId="277"/>
            <ac:picMk id="9" creationId="{0CE5EC8E-0191-0948-70A4-69A06C3F4E1F}"/>
          </ac:picMkLst>
        </pc:picChg>
        <pc:picChg chg="del">
          <ac:chgData name="Alice Brealy" userId="702f5e84-6c0f-4bcb-baa0-ae526eff269f" providerId="ADAL" clId="{AEA21F01-3A8E-441D-A76D-18FD1BA4620F}" dt="2024-06-05T14:53:24.168" v="2434" actId="478"/>
          <ac:picMkLst>
            <pc:docMk/>
            <pc:sldMk cId="2400545624" sldId="277"/>
            <ac:picMk id="11" creationId="{D3C13CD2-37EA-AAC4-17EE-06337AC177BB}"/>
          </ac:picMkLst>
        </pc:picChg>
        <pc:picChg chg="mod">
          <ac:chgData name="Alice Brealy" userId="702f5e84-6c0f-4bcb-baa0-ae526eff269f" providerId="ADAL" clId="{AEA21F01-3A8E-441D-A76D-18FD1BA4620F}" dt="2024-06-05T14:45:49.218" v="2203" actId="1036"/>
          <ac:picMkLst>
            <pc:docMk/>
            <pc:sldMk cId="2400545624" sldId="277"/>
            <ac:picMk id="14" creationId="{912DEDCB-9021-F3B3-530D-1C6EDB1B7940}"/>
          </ac:picMkLst>
        </pc:picChg>
        <pc:picChg chg="add mod modCrop">
          <ac:chgData name="Alice Brealy" userId="702f5e84-6c0f-4bcb-baa0-ae526eff269f" providerId="ADAL" clId="{AEA21F01-3A8E-441D-A76D-18FD1BA4620F}" dt="2024-06-05T14:17:06.129" v="1715" actId="1036"/>
          <ac:picMkLst>
            <pc:docMk/>
            <pc:sldMk cId="2400545624" sldId="277"/>
            <ac:picMk id="15" creationId="{CE789122-49D8-5A97-4549-EB453620CCB9}"/>
          </ac:picMkLst>
        </pc:picChg>
        <pc:picChg chg="add mod">
          <ac:chgData name="Alice Brealy" userId="702f5e84-6c0f-4bcb-baa0-ae526eff269f" providerId="ADAL" clId="{AEA21F01-3A8E-441D-A76D-18FD1BA4620F}" dt="2024-06-05T14:38:01.598" v="2037" actId="1037"/>
          <ac:picMkLst>
            <pc:docMk/>
            <pc:sldMk cId="2400545624" sldId="277"/>
            <ac:picMk id="17" creationId="{1B58E818-4CA1-6846-39D2-7C8D63B9FEC5}"/>
          </ac:picMkLst>
        </pc:picChg>
        <pc:picChg chg="mod">
          <ac:chgData name="Alice Brealy" userId="702f5e84-6c0f-4bcb-baa0-ae526eff269f" providerId="ADAL" clId="{AEA21F01-3A8E-441D-A76D-18FD1BA4620F}" dt="2024-06-05T14:49:37.213" v="2254" actId="1038"/>
          <ac:picMkLst>
            <pc:docMk/>
            <pc:sldMk cId="2400545624" sldId="277"/>
            <ac:picMk id="18" creationId="{5E0FD137-65B7-6E90-9199-6B362942E1CE}"/>
          </ac:picMkLst>
        </pc:picChg>
        <pc:picChg chg="del">
          <ac:chgData name="Alice Brealy" userId="702f5e84-6c0f-4bcb-baa0-ae526eff269f" providerId="ADAL" clId="{AEA21F01-3A8E-441D-A76D-18FD1BA4620F}" dt="2024-06-05T13:14:45.218" v="318" actId="478"/>
          <ac:picMkLst>
            <pc:docMk/>
            <pc:sldMk cId="2400545624" sldId="277"/>
            <ac:picMk id="20" creationId="{FC73EDA7-6281-906F-0AD5-1C41F15BFCE8}"/>
          </ac:picMkLst>
        </pc:picChg>
        <pc:picChg chg="del">
          <ac:chgData name="Alice Brealy" userId="702f5e84-6c0f-4bcb-baa0-ae526eff269f" providerId="ADAL" clId="{AEA21F01-3A8E-441D-A76D-18FD1BA4620F}" dt="2024-06-05T13:14:44.458" v="317" actId="478"/>
          <ac:picMkLst>
            <pc:docMk/>
            <pc:sldMk cId="2400545624" sldId="277"/>
            <ac:picMk id="21" creationId="{37284076-DFA9-22CD-FDA9-059C03CBB1C2}"/>
          </ac:picMkLst>
        </pc:picChg>
        <pc:picChg chg="add mod modCrop">
          <ac:chgData name="Alice Brealy" userId="702f5e84-6c0f-4bcb-baa0-ae526eff269f" providerId="ADAL" clId="{AEA21F01-3A8E-441D-A76D-18FD1BA4620F}" dt="2024-06-05T14:39:19.347" v="2048" actId="14100"/>
          <ac:picMkLst>
            <pc:docMk/>
            <pc:sldMk cId="2400545624" sldId="277"/>
            <ac:picMk id="22" creationId="{FECF1111-C0CD-B85F-38C0-D7CD4B49BA38}"/>
          </ac:picMkLst>
        </pc:picChg>
        <pc:picChg chg="add mod modCrop">
          <ac:chgData name="Alice Brealy" userId="702f5e84-6c0f-4bcb-baa0-ae526eff269f" providerId="ADAL" clId="{AEA21F01-3A8E-441D-A76D-18FD1BA4620F}" dt="2024-06-05T14:40:11.468" v="2064" actId="1037"/>
          <ac:picMkLst>
            <pc:docMk/>
            <pc:sldMk cId="2400545624" sldId="277"/>
            <ac:picMk id="26" creationId="{0A562E10-42CB-BE36-6912-2865E0A03A02}"/>
          </ac:picMkLst>
        </pc:picChg>
        <pc:picChg chg="del">
          <ac:chgData name="Alice Brealy" userId="702f5e84-6c0f-4bcb-baa0-ae526eff269f" providerId="ADAL" clId="{AEA21F01-3A8E-441D-A76D-18FD1BA4620F}" dt="2024-06-05T13:14:46.624" v="319" actId="478"/>
          <ac:picMkLst>
            <pc:docMk/>
            <pc:sldMk cId="2400545624" sldId="277"/>
            <ac:picMk id="28" creationId="{C786C910-2C5F-A441-E6CD-B321CC21B691}"/>
          </ac:picMkLst>
        </pc:picChg>
        <pc:picChg chg="add mod">
          <ac:chgData name="Alice Brealy" userId="702f5e84-6c0f-4bcb-baa0-ae526eff269f" providerId="ADAL" clId="{AEA21F01-3A8E-441D-A76D-18FD1BA4620F}" dt="2024-06-05T14:45:46.988" v="2199" actId="1037"/>
          <ac:picMkLst>
            <pc:docMk/>
            <pc:sldMk cId="2400545624" sldId="277"/>
            <ac:picMk id="30" creationId="{F565DD91-D865-296C-81D2-DF8CE1230D55}"/>
          </ac:picMkLst>
        </pc:picChg>
        <pc:picChg chg="add mod modCrop">
          <ac:chgData name="Alice Brealy" userId="702f5e84-6c0f-4bcb-baa0-ae526eff269f" providerId="ADAL" clId="{AEA21F01-3A8E-441D-A76D-18FD1BA4620F}" dt="2024-06-05T14:45:38.917" v="2180" actId="1035"/>
          <ac:picMkLst>
            <pc:docMk/>
            <pc:sldMk cId="2400545624" sldId="277"/>
            <ac:picMk id="32" creationId="{59AA655C-DDB9-04B6-3F13-1BF71710A382}"/>
          </ac:picMkLst>
        </pc:picChg>
        <pc:picChg chg="add del mod">
          <ac:chgData name="Alice Brealy" userId="702f5e84-6c0f-4bcb-baa0-ae526eff269f" providerId="ADAL" clId="{AEA21F01-3A8E-441D-A76D-18FD1BA4620F}" dt="2024-06-05T15:38:59.811" v="2621" actId="478"/>
          <ac:picMkLst>
            <pc:docMk/>
            <pc:sldMk cId="2400545624" sldId="277"/>
            <ac:picMk id="35" creationId="{63538D9A-2543-92C8-7F7A-A30B3D828E79}"/>
          </ac:picMkLst>
        </pc:picChg>
        <pc:picChg chg="add del mod">
          <ac:chgData name="Alice Brealy" userId="702f5e84-6c0f-4bcb-baa0-ae526eff269f" providerId="ADAL" clId="{AEA21F01-3A8E-441D-A76D-18FD1BA4620F}" dt="2024-06-05T15:39:00.397" v="2622" actId="478"/>
          <ac:picMkLst>
            <pc:docMk/>
            <pc:sldMk cId="2400545624" sldId="277"/>
            <ac:picMk id="36" creationId="{9845456D-3611-B9B3-734F-FCB92BAC3816}"/>
          </ac:picMkLst>
        </pc:picChg>
        <pc:picChg chg="del">
          <ac:chgData name="Alice Brealy" userId="702f5e84-6c0f-4bcb-baa0-ae526eff269f" providerId="ADAL" clId="{AEA21F01-3A8E-441D-A76D-18FD1BA4620F}" dt="2024-06-05T13:14:47.310" v="320" actId="478"/>
          <ac:picMkLst>
            <pc:docMk/>
            <pc:sldMk cId="2400545624" sldId="277"/>
            <ac:picMk id="39" creationId="{CF838D42-C515-B910-0FA4-3F35576BCFBE}"/>
          </ac:picMkLst>
        </pc:picChg>
        <pc:picChg chg="add mod">
          <ac:chgData name="Alice Brealy" userId="702f5e84-6c0f-4bcb-baa0-ae526eff269f" providerId="ADAL" clId="{AEA21F01-3A8E-441D-A76D-18FD1BA4620F}" dt="2024-06-05T13:15:23.331" v="361" actId="1076"/>
          <ac:picMkLst>
            <pc:docMk/>
            <pc:sldMk cId="2400545624" sldId="277"/>
            <ac:picMk id="40" creationId="{0613E332-8DF2-4A79-A9EA-677FA7FFCE05}"/>
          </ac:picMkLst>
        </pc:picChg>
        <pc:picChg chg="del">
          <ac:chgData name="Alice Brealy" userId="702f5e84-6c0f-4bcb-baa0-ae526eff269f" providerId="ADAL" clId="{AEA21F01-3A8E-441D-A76D-18FD1BA4620F}" dt="2024-06-05T13:53:26.646" v="971" actId="478"/>
          <ac:picMkLst>
            <pc:docMk/>
            <pc:sldMk cId="2400545624" sldId="277"/>
            <ac:picMk id="43" creationId="{15ADC8CE-B1AF-D458-1C5F-C392B9D9FFB4}"/>
          </ac:picMkLst>
        </pc:picChg>
        <pc:picChg chg="add mod modCrop">
          <ac:chgData name="Alice Brealy" userId="702f5e84-6c0f-4bcb-baa0-ae526eff269f" providerId="ADAL" clId="{AEA21F01-3A8E-441D-A76D-18FD1BA4620F}" dt="2024-06-05T14:56:04.708" v="2449" actId="1038"/>
          <ac:picMkLst>
            <pc:docMk/>
            <pc:sldMk cId="2400545624" sldId="277"/>
            <ac:picMk id="45" creationId="{FD0DCAEB-F262-5B92-BD1C-8DEB206F9F32}"/>
          </ac:picMkLst>
        </pc:picChg>
        <pc:picChg chg="del">
          <ac:chgData name="Alice Brealy" userId="702f5e84-6c0f-4bcb-baa0-ae526eff269f" providerId="ADAL" clId="{AEA21F01-3A8E-441D-A76D-18FD1BA4620F}" dt="2024-06-05T13:53:21.918" v="968" actId="478"/>
          <ac:picMkLst>
            <pc:docMk/>
            <pc:sldMk cId="2400545624" sldId="277"/>
            <ac:picMk id="46" creationId="{57838950-AB49-9948-7270-79F6F0ABA1B3}"/>
          </ac:picMkLst>
        </pc:picChg>
        <pc:picChg chg="del">
          <ac:chgData name="Alice Brealy" userId="702f5e84-6c0f-4bcb-baa0-ae526eff269f" providerId="ADAL" clId="{AEA21F01-3A8E-441D-A76D-18FD1BA4620F}" dt="2024-06-05T14:50:03.457" v="2255" actId="21"/>
          <ac:picMkLst>
            <pc:docMk/>
            <pc:sldMk cId="2400545624" sldId="277"/>
            <ac:picMk id="47" creationId="{856680D5-6DE8-63D7-4490-C4C0C94537A8}"/>
          </ac:picMkLst>
        </pc:picChg>
        <pc:picChg chg="add mod modCrop">
          <ac:chgData name="Alice Brealy" userId="702f5e84-6c0f-4bcb-baa0-ae526eff269f" providerId="ADAL" clId="{AEA21F01-3A8E-441D-A76D-18FD1BA4620F}" dt="2024-06-05T14:56:51.958" v="2461" actId="1076"/>
          <ac:picMkLst>
            <pc:docMk/>
            <pc:sldMk cId="2400545624" sldId="277"/>
            <ac:picMk id="55" creationId="{89DD7DF4-452E-DF42-E302-BD4D18BA94EA}"/>
          </ac:picMkLst>
        </pc:picChg>
        <pc:picChg chg="add mod">
          <ac:chgData name="Alice Brealy" userId="702f5e84-6c0f-4bcb-baa0-ae526eff269f" providerId="ADAL" clId="{AEA21F01-3A8E-441D-A76D-18FD1BA4620F}" dt="2024-06-05T15:39:32.786" v="2634" actId="1036"/>
          <ac:picMkLst>
            <pc:docMk/>
            <pc:sldMk cId="2400545624" sldId="277"/>
            <ac:picMk id="57" creationId="{B29602E3-F3A1-10BE-F1E4-FCCB7CA0B30E}"/>
          </ac:picMkLst>
        </pc:picChg>
        <pc:picChg chg="add mod">
          <ac:chgData name="Alice Brealy" userId="702f5e84-6c0f-4bcb-baa0-ae526eff269f" providerId="ADAL" clId="{AEA21F01-3A8E-441D-A76D-18FD1BA4620F}" dt="2024-06-05T15:39:30.036" v="2633" actId="1038"/>
          <ac:picMkLst>
            <pc:docMk/>
            <pc:sldMk cId="2400545624" sldId="277"/>
            <ac:picMk id="58" creationId="{6BB36729-19C7-628D-F79C-6FA3901AA0BE}"/>
          </ac:picMkLst>
        </pc:picChg>
        <pc:picChg chg="del">
          <ac:chgData name="Alice Brealy" userId="702f5e84-6c0f-4bcb-baa0-ae526eff269f" providerId="ADAL" clId="{AEA21F01-3A8E-441D-A76D-18FD1BA4620F}" dt="2024-06-05T13:57:51.779" v="1033" actId="478"/>
          <ac:picMkLst>
            <pc:docMk/>
            <pc:sldMk cId="2400545624" sldId="277"/>
            <ac:picMk id="60" creationId="{C85D41AD-2F21-D1A6-F85E-2CF11298AADB}"/>
          </ac:picMkLst>
        </pc:picChg>
        <pc:picChg chg="del mod">
          <ac:chgData name="Alice Brealy" userId="702f5e84-6c0f-4bcb-baa0-ae526eff269f" providerId="ADAL" clId="{AEA21F01-3A8E-441D-A76D-18FD1BA4620F}" dt="2024-06-05T13:59:44.039" v="1092" actId="478"/>
          <ac:picMkLst>
            <pc:docMk/>
            <pc:sldMk cId="2400545624" sldId="277"/>
            <ac:picMk id="62" creationId="{41CA6C8D-DCA1-37E9-7FA1-1DCFEFB75538}"/>
          </ac:picMkLst>
        </pc:picChg>
        <pc:picChg chg="del mod">
          <ac:chgData name="Alice Brealy" userId="702f5e84-6c0f-4bcb-baa0-ae526eff269f" providerId="ADAL" clId="{AEA21F01-3A8E-441D-A76D-18FD1BA4620F}" dt="2024-06-05T14:55:36.208" v="2435" actId="478"/>
          <ac:picMkLst>
            <pc:docMk/>
            <pc:sldMk cId="2400545624" sldId="277"/>
            <ac:picMk id="63" creationId="{ED995230-51E5-CDD6-0600-48ABC7981E77}"/>
          </ac:picMkLst>
        </pc:picChg>
        <pc:picChg chg="del">
          <ac:chgData name="Alice Brealy" userId="702f5e84-6c0f-4bcb-baa0-ae526eff269f" providerId="ADAL" clId="{AEA21F01-3A8E-441D-A76D-18FD1BA4620F}" dt="2024-06-05T14:08:40.219" v="1649" actId="478"/>
          <ac:picMkLst>
            <pc:docMk/>
            <pc:sldMk cId="2400545624" sldId="277"/>
            <ac:picMk id="65" creationId="{3CAB3C23-13E5-D3AB-1543-9C30A32A6C65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8056"/>
          </a:xfrm>
          <a:prstGeom prst="rect">
            <a:avLst/>
          </a:prstGeom>
        </p:spPr>
        <p:txBody>
          <a:bodyPr vert="horz" lIns="91432" tIns="45716" rIns="91432" bIns="45716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4" y="0"/>
            <a:ext cx="2945659" cy="498056"/>
          </a:xfrm>
          <a:prstGeom prst="rect">
            <a:avLst/>
          </a:prstGeom>
        </p:spPr>
        <p:txBody>
          <a:bodyPr vert="horz" lIns="91432" tIns="45716" rIns="91432" bIns="45716" rtlCol="0"/>
          <a:lstStyle>
            <a:lvl1pPr algn="r">
              <a:defRPr sz="1200"/>
            </a:lvl1pPr>
          </a:lstStyle>
          <a:p>
            <a:fld id="{222E43BF-527D-440D-8356-FC8BCEDDB5DC}" type="datetimeFigureOut">
              <a:rPr lang="en-GB" smtClean="0"/>
              <a:t>04/10/2024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81075" y="1241425"/>
            <a:ext cx="48355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32" tIns="45716" rIns="91432" bIns="45716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32" tIns="45716" rIns="91432" bIns="45716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28585"/>
            <a:ext cx="2945659" cy="498055"/>
          </a:xfrm>
          <a:prstGeom prst="rect">
            <a:avLst/>
          </a:prstGeom>
        </p:spPr>
        <p:txBody>
          <a:bodyPr vert="horz" lIns="91432" tIns="45716" rIns="91432" bIns="45716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4" y="9428585"/>
            <a:ext cx="2945659" cy="498055"/>
          </a:xfrm>
          <a:prstGeom prst="rect">
            <a:avLst/>
          </a:prstGeom>
        </p:spPr>
        <p:txBody>
          <a:bodyPr vert="horz" lIns="91432" tIns="45716" rIns="91432" bIns="45716" rtlCol="0" anchor="b"/>
          <a:lstStyle>
            <a:lvl1pPr algn="r">
              <a:defRPr sz="1200"/>
            </a:lvl1pPr>
          </a:lstStyle>
          <a:p>
            <a:fld id="{22D8F38C-0513-424D-9F07-ACE2DBD6F9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41080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04/10/2024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FE56D4B-3E37-45DC-8A0E-850FD0BBE6C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A3E2D7A-21FB-4E41-849E-FBC6B38F3D8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25" y="21720"/>
            <a:ext cx="1602025" cy="769695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CF8244A5-C333-4344-B70D-CA249A56B37A}"/>
              </a:ext>
            </a:extLst>
          </p:cNvPr>
          <p:cNvSpPr txBox="1"/>
          <p:nvPr userDrawn="1"/>
        </p:nvSpPr>
        <p:spPr>
          <a:xfrm>
            <a:off x="8788936" y="3163689"/>
            <a:ext cx="1088495" cy="3642122"/>
          </a:xfrm>
          <a:prstGeom prst="roundRect">
            <a:avLst/>
          </a:prstGeom>
          <a:solidFill>
            <a:srgbClr val="FF0000"/>
          </a:solidFill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GB" sz="700" b="1" dirty="0">
                <a:solidFill>
                  <a:schemeClr val="bg1"/>
                </a:solidFill>
                <a:latin typeface="Century Gothic" panose="020B0502020202020204" pitchFamily="34" charset="0"/>
              </a:rPr>
              <a:t>ALLERGY INFORMATION:</a:t>
            </a:r>
          </a:p>
          <a:p>
            <a:r>
              <a:rPr lang="en-GB" sz="700" b="1" dirty="0">
                <a:solidFill>
                  <a:schemeClr val="bg1"/>
                </a:solidFill>
                <a:latin typeface="Century Gothic" panose="020B0502020202020204" pitchFamily="34" charset="0"/>
              </a:rPr>
              <a:t>If </a:t>
            </a:r>
            <a:r>
              <a:rPr lang="en-GB" sz="700" b="1" dirty="0">
                <a:solidFill>
                  <a:schemeClr val="bg1"/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</a:rPr>
              <a:t>you would like to know about particular allergens in foods please ask a member of the catering team for information. If your child has a school lunch and has a food allergy or intolerance you will be asked to complete a form to ensure we have the necessary information to cater for your child. We use a large variety of ingredients in the preparation of our meals and due to the nature of our kitchens it is not possible to completely remove the risk of cross contamination.</a:t>
            </a:r>
            <a:endParaRPr lang="en-GB" sz="7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66261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04/10/2024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97607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04/10/2024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10853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530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3555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04/10/2024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15569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04/10/2024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31455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04/10/2024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30100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04/10/2024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22615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04/10/2024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86804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04/10/2024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75821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04/10/2024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26070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81850" y="274639"/>
            <a:ext cx="222885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95300" y="274639"/>
            <a:ext cx="652145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04/10/2024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06912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801A62-7A48-4C58-849E-C45ADCCDA826}" type="datetimeFigureOut">
              <a:rPr lang="en-GB" smtClean="0"/>
              <a:t>04/10/2024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97201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13" Type="http://schemas.openxmlformats.org/officeDocument/2006/relationships/image" Target="../media/image14.jpeg"/><Relationship Id="rId18" Type="http://schemas.openxmlformats.org/officeDocument/2006/relationships/image" Target="../media/image19.jpeg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12" Type="http://schemas.openxmlformats.org/officeDocument/2006/relationships/image" Target="../media/image13.jpeg"/><Relationship Id="rId17" Type="http://schemas.openxmlformats.org/officeDocument/2006/relationships/image" Target="../media/image18.jpeg"/><Relationship Id="rId2" Type="http://schemas.openxmlformats.org/officeDocument/2006/relationships/image" Target="../media/image3.jpg"/><Relationship Id="rId16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11" Type="http://schemas.openxmlformats.org/officeDocument/2006/relationships/image" Target="../media/image12.jpeg"/><Relationship Id="rId5" Type="http://schemas.openxmlformats.org/officeDocument/2006/relationships/image" Target="../media/image6.jpeg"/><Relationship Id="rId15" Type="http://schemas.openxmlformats.org/officeDocument/2006/relationships/image" Target="../media/image16.png"/><Relationship Id="rId10" Type="http://schemas.openxmlformats.org/officeDocument/2006/relationships/image" Target="../media/image11.jpeg"/><Relationship Id="rId4" Type="http://schemas.openxmlformats.org/officeDocument/2006/relationships/image" Target="../media/image5.jpeg"/><Relationship Id="rId9" Type="http://schemas.openxmlformats.org/officeDocument/2006/relationships/image" Target="../media/image10.png"/><Relationship Id="rId14" Type="http://schemas.openxmlformats.org/officeDocument/2006/relationships/image" Target="../media/image15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eg"/><Relationship Id="rId13" Type="http://schemas.openxmlformats.org/officeDocument/2006/relationships/image" Target="../media/image29.jpeg"/><Relationship Id="rId3" Type="http://schemas.openxmlformats.org/officeDocument/2006/relationships/image" Target="../media/image5.jpeg"/><Relationship Id="rId7" Type="http://schemas.openxmlformats.org/officeDocument/2006/relationships/image" Target="../media/image23.jpeg"/><Relationship Id="rId12" Type="http://schemas.openxmlformats.org/officeDocument/2006/relationships/image" Target="../media/image28.png"/><Relationship Id="rId2" Type="http://schemas.openxmlformats.org/officeDocument/2006/relationships/image" Target="../media/image3.jpg"/><Relationship Id="rId16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eg"/><Relationship Id="rId11" Type="http://schemas.openxmlformats.org/officeDocument/2006/relationships/image" Target="../media/image27.jpeg"/><Relationship Id="rId5" Type="http://schemas.openxmlformats.org/officeDocument/2006/relationships/image" Target="../media/image21.jpeg"/><Relationship Id="rId15" Type="http://schemas.openxmlformats.org/officeDocument/2006/relationships/image" Target="../media/image31.jpeg"/><Relationship Id="rId10" Type="http://schemas.openxmlformats.org/officeDocument/2006/relationships/image" Target="../media/image26.jpeg"/><Relationship Id="rId4" Type="http://schemas.openxmlformats.org/officeDocument/2006/relationships/image" Target="../media/image20.jpeg"/><Relationship Id="rId9" Type="http://schemas.openxmlformats.org/officeDocument/2006/relationships/image" Target="../media/image25.jpeg"/><Relationship Id="rId14" Type="http://schemas.openxmlformats.org/officeDocument/2006/relationships/image" Target="../media/image30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jpeg"/><Relationship Id="rId13" Type="http://schemas.openxmlformats.org/officeDocument/2006/relationships/image" Target="../media/image40.jpeg"/><Relationship Id="rId18" Type="http://schemas.openxmlformats.org/officeDocument/2006/relationships/image" Target="../media/image44.jpeg"/><Relationship Id="rId3" Type="http://schemas.openxmlformats.org/officeDocument/2006/relationships/image" Target="../media/image5.jpeg"/><Relationship Id="rId7" Type="http://schemas.openxmlformats.org/officeDocument/2006/relationships/image" Target="../media/image35.png"/><Relationship Id="rId12" Type="http://schemas.openxmlformats.org/officeDocument/2006/relationships/image" Target="../media/image39.jpeg"/><Relationship Id="rId17" Type="http://schemas.openxmlformats.org/officeDocument/2006/relationships/image" Target="../media/image43.jpeg"/><Relationship Id="rId2" Type="http://schemas.openxmlformats.org/officeDocument/2006/relationships/image" Target="../media/image3.jpg"/><Relationship Id="rId16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jpeg"/><Relationship Id="rId11" Type="http://schemas.openxmlformats.org/officeDocument/2006/relationships/image" Target="../media/image16.png"/><Relationship Id="rId5" Type="http://schemas.microsoft.com/office/2007/relationships/hdphoto" Target="../media/hdphoto1.wdp"/><Relationship Id="rId15" Type="http://schemas.openxmlformats.org/officeDocument/2006/relationships/image" Target="../media/image42.png"/><Relationship Id="rId10" Type="http://schemas.openxmlformats.org/officeDocument/2006/relationships/image" Target="../media/image38.jpeg"/><Relationship Id="rId19" Type="http://schemas.openxmlformats.org/officeDocument/2006/relationships/image" Target="../media/image45.jpeg"/><Relationship Id="rId4" Type="http://schemas.openxmlformats.org/officeDocument/2006/relationships/image" Target="../media/image33.png"/><Relationship Id="rId9" Type="http://schemas.openxmlformats.org/officeDocument/2006/relationships/image" Target="../media/image37.jpeg"/><Relationship Id="rId14" Type="http://schemas.openxmlformats.org/officeDocument/2006/relationships/image" Target="../media/image4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hart, treemap chart&#10;&#10;Description automatically generated">
            <a:extLst>
              <a:ext uri="{FF2B5EF4-FFF2-40B4-BE49-F238E27FC236}">
                <a16:creationId xmlns:a16="http://schemas.microsoft.com/office/drawing/2014/main" id="{FD6DE1DE-53AD-497A-E337-A126A68118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905999" cy="6858000"/>
          </a:xfrm>
          <a:prstGeom prst="rect">
            <a:avLst/>
          </a:prstGeom>
        </p:spPr>
      </p:pic>
      <p:pic>
        <p:nvPicPr>
          <p:cNvPr id="26" name="Picture 25" descr="A plate of food&#10;&#10;Description automatically generated with medium confidence">
            <a:extLst>
              <a:ext uri="{FF2B5EF4-FFF2-40B4-BE49-F238E27FC236}">
                <a16:creationId xmlns:a16="http://schemas.microsoft.com/office/drawing/2014/main" id="{8C91B647-A1AC-D53D-1467-619BC816EDF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284" b="6643"/>
          <a:stretch/>
        </p:blipFill>
        <p:spPr>
          <a:xfrm>
            <a:off x="8545793" y="880316"/>
            <a:ext cx="1255094" cy="1212248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746CE954-859C-74CA-3D57-0F23174594A9}"/>
              </a:ext>
            </a:extLst>
          </p:cNvPr>
          <p:cNvSpPr txBox="1"/>
          <p:nvPr/>
        </p:nvSpPr>
        <p:spPr>
          <a:xfrm>
            <a:off x="1534110" y="492203"/>
            <a:ext cx="170508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900" b="1" dirty="0">
                <a:latin typeface="Century Gothic"/>
              </a:rPr>
              <a:t>Tomato and Vegetable Pasta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9D449590-BFD8-1493-A863-FF3E600A6AEE}"/>
              </a:ext>
            </a:extLst>
          </p:cNvPr>
          <p:cNvSpPr txBox="1"/>
          <p:nvPr/>
        </p:nvSpPr>
        <p:spPr>
          <a:xfrm>
            <a:off x="3369871" y="505647"/>
            <a:ext cx="145804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900" b="1" dirty="0">
                <a:latin typeface="Century Gothic" panose="020B0502020202020204" pitchFamily="34" charset="0"/>
              </a:rPr>
              <a:t>Cottage Pie with Gravy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EFC3D344-0B9E-D433-0D4A-2C54FB6B9411}"/>
              </a:ext>
            </a:extLst>
          </p:cNvPr>
          <p:cNvSpPr txBox="1"/>
          <p:nvPr/>
        </p:nvSpPr>
        <p:spPr>
          <a:xfrm>
            <a:off x="5050494" y="503694"/>
            <a:ext cx="163609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n-GB" sz="900" b="1" dirty="0">
                <a:latin typeface="Century Gothic"/>
              </a:rPr>
              <a:t>Peri </a:t>
            </a:r>
            <a:r>
              <a:rPr lang="en-GB" sz="900" b="1" dirty="0" err="1">
                <a:latin typeface="Century Gothic"/>
              </a:rPr>
              <a:t>Peri</a:t>
            </a:r>
            <a:r>
              <a:rPr lang="en-GB" sz="900" b="1" dirty="0">
                <a:latin typeface="Century Gothic"/>
              </a:rPr>
              <a:t> or BBQ Chicken with Seasoned Potatoes</a:t>
            </a:r>
            <a:endParaRPr lang="en-GB" sz="900" b="1" dirty="0">
              <a:solidFill>
                <a:schemeClr val="tx1"/>
              </a:solidFill>
              <a:latin typeface="Century Gothic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EE401FFF-72C4-9E44-B0E0-8AB630A07165}"/>
              </a:ext>
            </a:extLst>
          </p:cNvPr>
          <p:cNvSpPr txBox="1"/>
          <p:nvPr/>
        </p:nvSpPr>
        <p:spPr>
          <a:xfrm>
            <a:off x="8308686" y="418192"/>
            <a:ext cx="1705401" cy="5078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900" b="1" dirty="0">
                <a:latin typeface="Century Gothic"/>
              </a:rPr>
              <a:t>Salmon or Pollock Fish Fingers with Chips &amp; Tomato Sauce</a:t>
            </a:r>
            <a:endParaRPr lang="en-GB" sz="900" b="1" dirty="0">
              <a:solidFill>
                <a:schemeClr val="accent6">
                  <a:lumMod val="75000"/>
                </a:schemeClr>
              </a:solidFill>
              <a:highlight>
                <a:srgbClr val="FFF0D2"/>
              </a:highlight>
              <a:latin typeface="Century Gothic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FC1E720E-FA61-D153-A806-37D3F269288F}"/>
              </a:ext>
            </a:extLst>
          </p:cNvPr>
          <p:cNvSpPr txBox="1"/>
          <p:nvPr/>
        </p:nvSpPr>
        <p:spPr>
          <a:xfrm>
            <a:off x="1579470" y="2130454"/>
            <a:ext cx="1696749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900" b="1" dirty="0">
                <a:latin typeface="Century Gothic"/>
              </a:rPr>
              <a:t>Mexican Fajitas with Rice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CCB35D60-013E-058E-493F-4C10EB91C4B0}"/>
              </a:ext>
            </a:extLst>
          </p:cNvPr>
          <p:cNvSpPr txBox="1"/>
          <p:nvPr/>
        </p:nvSpPr>
        <p:spPr>
          <a:xfrm>
            <a:off x="8380571" y="2101664"/>
            <a:ext cx="165498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Mexican Bean Roll with Chips and Tomato Sauce</a:t>
            </a:r>
            <a:endParaRPr kumimoji="0" lang="en-GB" sz="9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F203B19A-9783-5F33-6818-4EF026A87682}"/>
              </a:ext>
            </a:extLst>
          </p:cNvPr>
          <p:cNvSpPr txBox="1"/>
          <p:nvPr/>
        </p:nvSpPr>
        <p:spPr>
          <a:xfrm>
            <a:off x="3418881" y="3732845"/>
            <a:ext cx="128832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900" b="1" dirty="0">
                <a:latin typeface="Century Gothic" panose="020B0502020202020204" pitchFamily="34" charset="0"/>
              </a:rPr>
              <a:t>Melting Moment Biscuit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E3EDAFF4-502B-0CE4-0927-0993B2661360}"/>
              </a:ext>
            </a:extLst>
          </p:cNvPr>
          <p:cNvSpPr txBox="1"/>
          <p:nvPr/>
        </p:nvSpPr>
        <p:spPr>
          <a:xfrm>
            <a:off x="1562977" y="3752612"/>
            <a:ext cx="16046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GB" sz="900" b="1" dirty="0">
                <a:solidFill>
                  <a:schemeClr val="tx1"/>
                </a:solidFill>
                <a:latin typeface="Century Gothic" panose="020B0502020202020204" pitchFamily="34" charset="0"/>
              </a:rPr>
              <a:t>Apple and Blackberry Crumble with Custard </a:t>
            </a:r>
            <a:endParaRPr lang="en-GB" sz="900" b="1" dirty="0">
              <a:latin typeface="Century Gothic" panose="020B0502020202020204" pitchFamily="34" charset="0"/>
            </a:endParaRP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2215EFFF-9004-6297-2997-C76A089B0947}"/>
              </a:ext>
            </a:extLst>
          </p:cNvPr>
          <p:cNvSpPr txBox="1"/>
          <p:nvPr/>
        </p:nvSpPr>
        <p:spPr>
          <a:xfrm>
            <a:off x="6705116" y="3736977"/>
            <a:ext cx="1771823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9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Carrot and Courgette Cake</a:t>
            </a:r>
          </a:p>
        </p:txBody>
      </p:sp>
      <p:grpSp>
        <p:nvGrpSpPr>
          <p:cNvPr id="55" name="Group 54">
            <a:extLst>
              <a:ext uri="{FF2B5EF4-FFF2-40B4-BE49-F238E27FC236}">
                <a16:creationId xmlns:a16="http://schemas.microsoft.com/office/drawing/2014/main" id="{7427D9C5-91FA-82CB-DA38-EBF4A38CDB1D}"/>
              </a:ext>
            </a:extLst>
          </p:cNvPr>
          <p:cNvGrpSpPr/>
          <p:nvPr/>
        </p:nvGrpSpPr>
        <p:grpSpPr>
          <a:xfrm>
            <a:off x="341884" y="91814"/>
            <a:ext cx="1267369" cy="382366"/>
            <a:chOff x="341884" y="91814"/>
            <a:chExt cx="1267369" cy="382366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A0404FEF-2F17-EA94-FBD4-5AB62AB86DF5}"/>
                </a:ext>
              </a:extLst>
            </p:cNvPr>
            <p:cNvSpPr/>
            <p:nvPr/>
          </p:nvSpPr>
          <p:spPr>
            <a:xfrm>
              <a:off x="341884" y="91814"/>
              <a:ext cx="1150998" cy="382366"/>
            </a:xfrm>
            <a:prstGeom prst="rect">
              <a:avLst/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82233DE1-4E5F-B12A-32EE-9F5F42ADF1A1}"/>
                </a:ext>
              </a:extLst>
            </p:cNvPr>
            <p:cNvSpPr txBox="1"/>
            <p:nvPr/>
          </p:nvSpPr>
          <p:spPr>
            <a:xfrm>
              <a:off x="458256" y="91814"/>
              <a:ext cx="1150997" cy="36933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/>
            <a:p>
              <a:pPr marL="0" marR="0" lvl="0" indent="0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900" b="1" dirty="0">
                  <a:solidFill>
                    <a:schemeClr val="bg1"/>
                  </a:solidFill>
                  <a:latin typeface="Century Gothic"/>
                </a:rPr>
                <a:t>Autumn Winter  2024/2025</a:t>
              </a:r>
              <a:endParaRPr kumimoji="0" lang="en-GB" sz="9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uLnTx/>
                <a:uFillTx/>
                <a:latin typeface="Century Gothic"/>
              </a:endParaRPr>
            </a:p>
          </p:txBody>
        </p:sp>
      </p:grpSp>
      <p:sp>
        <p:nvSpPr>
          <p:cNvPr id="8" name="TextBox 7">
            <a:extLst>
              <a:ext uri="{FF2B5EF4-FFF2-40B4-BE49-F238E27FC236}">
                <a16:creationId xmlns:a16="http://schemas.microsoft.com/office/drawing/2014/main" id="{F1B00072-92C1-2513-85CE-2BB1BA9B7511}"/>
              </a:ext>
            </a:extLst>
          </p:cNvPr>
          <p:cNvSpPr txBox="1"/>
          <p:nvPr/>
        </p:nvSpPr>
        <p:spPr>
          <a:xfrm>
            <a:off x="6777109" y="489713"/>
            <a:ext cx="166611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ctr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NEW Chicken Meatballs in Tomato Sauce with Rice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7AC8DD96-E817-C889-FC1B-8FA51B349E7D}"/>
              </a:ext>
            </a:extLst>
          </p:cNvPr>
          <p:cNvSpPr txBox="1"/>
          <p:nvPr/>
        </p:nvSpPr>
        <p:spPr>
          <a:xfrm>
            <a:off x="6671401" y="2146834"/>
            <a:ext cx="177182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900" b="1" dirty="0">
                <a:solidFill>
                  <a:prstClr val="black"/>
                </a:solidFill>
                <a:latin typeface="Century Gothic"/>
              </a:rPr>
              <a:t>NEW Cheese and Broccoli Pasta with Garlic Bread</a:t>
            </a:r>
            <a:endParaRPr kumimoji="0" lang="en-GB" sz="9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pic>
        <p:nvPicPr>
          <p:cNvPr id="30" name="Picture 29" descr="A picture containing plate, table, food, coffee&#10;&#10;Description automatically generated">
            <a:extLst>
              <a:ext uri="{FF2B5EF4-FFF2-40B4-BE49-F238E27FC236}">
                <a16:creationId xmlns:a16="http://schemas.microsoft.com/office/drawing/2014/main" id="{4CBE7F9B-A287-4782-6DB9-896C9D2CA6B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46" t="10296" r="2581" b="8781"/>
          <a:stretch/>
        </p:blipFill>
        <p:spPr>
          <a:xfrm>
            <a:off x="5257624" y="4062956"/>
            <a:ext cx="1233464" cy="1210177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1485C8A2-43EF-79C2-957D-E6D8AD2A1E2D}"/>
              </a:ext>
            </a:extLst>
          </p:cNvPr>
          <p:cNvSpPr txBox="1"/>
          <p:nvPr/>
        </p:nvSpPr>
        <p:spPr>
          <a:xfrm>
            <a:off x="3222822" y="2112860"/>
            <a:ext cx="183289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900" b="1" dirty="0">
                <a:latin typeface="Century Gothic" panose="020B0502020202020204" pitchFamily="34" charset="0"/>
              </a:rPr>
              <a:t>NEW Creamy Chickpea and Coconut Curry</a:t>
            </a:r>
          </a:p>
        </p:txBody>
      </p:sp>
      <p:pic>
        <p:nvPicPr>
          <p:cNvPr id="15" name="x_18492819-e16e-452f-bf62-5e4941e5bf87" descr="Image">
            <a:extLst>
              <a:ext uri="{FF2B5EF4-FFF2-40B4-BE49-F238E27FC236}">
                <a16:creationId xmlns:a16="http://schemas.microsoft.com/office/drawing/2014/main" id="{9E8CE712-01E4-9ED6-8B23-5723AD76631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48" t="11762" r="14137" b="12504"/>
          <a:stretch/>
        </p:blipFill>
        <p:spPr bwMode="auto">
          <a:xfrm>
            <a:off x="1777459" y="4097439"/>
            <a:ext cx="1213009" cy="12217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9C9704EE-8404-F1FD-87C3-32C13DB6D6F6}"/>
              </a:ext>
            </a:extLst>
          </p:cNvPr>
          <p:cNvSpPr txBox="1"/>
          <p:nvPr/>
        </p:nvSpPr>
        <p:spPr>
          <a:xfrm>
            <a:off x="4891159" y="3752612"/>
            <a:ext cx="1928191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900" b="1" dirty="0">
                <a:latin typeface="Century Gothic" panose="020B0502020202020204" pitchFamily="34" charset="0"/>
              </a:rPr>
              <a:t>Fruit Platter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EC638CC0-AB33-8584-87D5-5539E6419FA2}"/>
              </a:ext>
            </a:extLst>
          </p:cNvPr>
          <p:cNvSpPr txBox="1"/>
          <p:nvPr/>
        </p:nvSpPr>
        <p:spPr>
          <a:xfrm>
            <a:off x="8584591" y="3709234"/>
            <a:ext cx="139011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900" b="1" dirty="0">
                <a:latin typeface="Century Gothic"/>
              </a:rPr>
              <a:t>Chocolate Orange Cookie</a:t>
            </a:r>
          </a:p>
        </p:txBody>
      </p:sp>
      <p:pic>
        <p:nvPicPr>
          <p:cNvPr id="9" name="Picture 8" descr="A plate of pasta and peas&#10;&#10;Description automatically generated">
            <a:extLst>
              <a:ext uri="{FF2B5EF4-FFF2-40B4-BE49-F238E27FC236}">
                <a16:creationId xmlns:a16="http://schemas.microsoft.com/office/drawing/2014/main" id="{2990077D-B6B4-7541-5DAD-77F136126994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24" t="2500" r="13844" b="5073"/>
          <a:stretch/>
        </p:blipFill>
        <p:spPr>
          <a:xfrm>
            <a:off x="1796164" y="813006"/>
            <a:ext cx="1229867" cy="1235491"/>
          </a:xfrm>
          <a:prstGeom prst="rect">
            <a:avLst/>
          </a:prstGeom>
        </p:spPr>
      </p:pic>
      <p:pic>
        <p:nvPicPr>
          <p:cNvPr id="16" name="Picture 15" descr="A plate of food on a wood table&#10;&#10;Description automatically generated">
            <a:extLst>
              <a:ext uri="{FF2B5EF4-FFF2-40B4-BE49-F238E27FC236}">
                <a16:creationId xmlns:a16="http://schemas.microsoft.com/office/drawing/2014/main" id="{3F01A356-1DAF-FBF9-9E18-A407D594895E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35" t="7373" b="6470"/>
          <a:stretch/>
        </p:blipFill>
        <p:spPr>
          <a:xfrm>
            <a:off x="1777459" y="2408468"/>
            <a:ext cx="1196068" cy="1241616"/>
          </a:xfrm>
          <a:prstGeom prst="rect">
            <a:avLst/>
          </a:prstGeom>
        </p:spPr>
      </p:pic>
      <p:pic>
        <p:nvPicPr>
          <p:cNvPr id="22" name="Picture 21" descr="A plate of food on a wood surface&#10;&#10;Description automatically generated">
            <a:extLst>
              <a:ext uri="{FF2B5EF4-FFF2-40B4-BE49-F238E27FC236}">
                <a16:creationId xmlns:a16="http://schemas.microsoft.com/office/drawing/2014/main" id="{CDBBE336-E724-AAEC-5098-7D1C7AC725C1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22" r="6148"/>
          <a:stretch/>
        </p:blipFill>
        <p:spPr>
          <a:xfrm rot="10800000">
            <a:off x="3472322" y="2451457"/>
            <a:ext cx="1288429" cy="1198627"/>
          </a:xfrm>
          <a:prstGeom prst="rect">
            <a:avLst/>
          </a:prstGeom>
        </p:spPr>
      </p:pic>
      <p:pic>
        <p:nvPicPr>
          <p:cNvPr id="28" name="Picture 27" descr="A black background with orange letters&#10;&#10;Description automatically generated">
            <a:extLst>
              <a:ext uri="{FF2B5EF4-FFF2-40B4-BE49-F238E27FC236}">
                <a16:creationId xmlns:a16="http://schemas.microsoft.com/office/drawing/2014/main" id="{EA255041-605F-39FF-EB35-4F2AD5323EC1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4494" y="176230"/>
            <a:ext cx="609950" cy="230832"/>
          </a:xfrm>
          <a:prstGeom prst="rect">
            <a:avLst/>
          </a:prstGeom>
        </p:spPr>
      </p:pic>
      <p:pic>
        <p:nvPicPr>
          <p:cNvPr id="31" name="Picture 30" descr="A black background with orange letters&#10;&#10;Description automatically generated">
            <a:extLst>
              <a:ext uri="{FF2B5EF4-FFF2-40B4-BE49-F238E27FC236}">
                <a16:creationId xmlns:a16="http://schemas.microsoft.com/office/drawing/2014/main" id="{54334FBE-49E9-172D-08CB-48C328C264DE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8248" y="169606"/>
            <a:ext cx="609950" cy="230832"/>
          </a:xfrm>
          <a:prstGeom prst="rect">
            <a:avLst/>
          </a:prstGeom>
        </p:spPr>
      </p:pic>
      <p:pic>
        <p:nvPicPr>
          <p:cNvPr id="33" name="Picture 32" descr="A plate of pasta and vegetables&#10;&#10;Description automatically generated">
            <a:extLst>
              <a:ext uri="{FF2B5EF4-FFF2-40B4-BE49-F238E27FC236}">
                <a16:creationId xmlns:a16="http://schemas.microsoft.com/office/drawing/2014/main" id="{28EF4ACB-CBA1-0EBF-91AC-33A34CB4A9AF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876"/>
          <a:stretch/>
        </p:blipFill>
        <p:spPr>
          <a:xfrm>
            <a:off x="6979908" y="2526749"/>
            <a:ext cx="1148634" cy="1123122"/>
          </a:xfrm>
          <a:prstGeom prst="rect">
            <a:avLst/>
          </a:prstGeom>
        </p:spPr>
      </p:pic>
      <p:pic>
        <p:nvPicPr>
          <p:cNvPr id="42" name="Picture 41" descr="A plate of food on a wood surface&#10;&#10;Description automatically generated">
            <a:extLst>
              <a:ext uri="{FF2B5EF4-FFF2-40B4-BE49-F238E27FC236}">
                <a16:creationId xmlns:a16="http://schemas.microsoft.com/office/drawing/2014/main" id="{466E35C1-6B34-A3AF-DC42-6F480E9EA099}"/>
              </a:ext>
            </a:extLst>
          </p:cNvPr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658" b="7373"/>
          <a:stretch/>
        </p:blipFill>
        <p:spPr>
          <a:xfrm>
            <a:off x="8584591" y="2450728"/>
            <a:ext cx="1150808" cy="1241616"/>
          </a:xfrm>
          <a:prstGeom prst="rect">
            <a:avLst/>
          </a:prstGeom>
        </p:spPr>
      </p:pic>
      <p:pic>
        <p:nvPicPr>
          <p:cNvPr id="54" name="Picture 53" descr="A plate of food on a wood table&#10;&#10;Description automatically generated">
            <a:extLst>
              <a:ext uri="{FF2B5EF4-FFF2-40B4-BE49-F238E27FC236}">
                <a16:creationId xmlns:a16="http://schemas.microsoft.com/office/drawing/2014/main" id="{8FE05950-67CA-365E-965C-31F0D3C112D9}"/>
              </a:ext>
            </a:extLst>
          </p:cNvPr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40" r="8482"/>
          <a:stretch/>
        </p:blipFill>
        <p:spPr>
          <a:xfrm rot="10800000">
            <a:off x="7005707" y="862701"/>
            <a:ext cx="1220969" cy="1239297"/>
          </a:xfrm>
          <a:prstGeom prst="rect">
            <a:avLst/>
          </a:prstGeom>
        </p:spPr>
      </p:pic>
      <p:pic>
        <p:nvPicPr>
          <p:cNvPr id="57" name="Picture 56" descr="A plate of food on a wood table&#10;&#10;Description automatically generated">
            <a:extLst>
              <a:ext uri="{FF2B5EF4-FFF2-40B4-BE49-F238E27FC236}">
                <a16:creationId xmlns:a16="http://schemas.microsoft.com/office/drawing/2014/main" id="{05292749-1907-B037-C6A0-60412761172C}"/>
              </a:ext>
            </a:extLst>
          </p:cNvPr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968" r="5951" b="9565"/>
          <a:stretch/>
        </p:blipFill>
        <p:spPr>
          <a:xfrm>
            <a:off x="5294301" y="870440"/>
            <a:ext cx="1185296" cy="1217793"/>
          </a:xfrm>
          <a:prstGeom prst="rect">
            <a:avLst/>
          </a:prstGeom>
        </p:spPr>
      </p:pic>
      <p:pic>
        <p:nvPicPr>
          <p:cNvPr id="59" name="Picture 58" descr="A plate of food on a wood table&#10;&#10;Description automatically generated">
            <a:extLst>
              <a:ext uri="{FF2B5EF4-FFF2-40B4-BE49-F238E27FC236}">
                <a16:creationId xmlns:a16="http://schemas.microsoft.com/office/drawing/2014/main" id="{D7359530-0F20-2022-38D6-7D8F7013C2CB}"/>
              </a:ext>
            </a:extLst>
          </p:cNvPr>
          <p:cNvPicPr>
            <a:picLocks noChangeAspect="1"/>
          </p:cNvPicPr>
          <p:nvPr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291" r="9284" b="7373"/>
          <a:stretch/>
        </p:blipFill>
        <p:spPr>
          <a:xfrm>
            <a:off x="5261061" y="2450728"/>
            <a:ext cx="1218536" cy="1198628"/>
          </a:xfrm>
          <a:prstGeom prst="rect">
            <a:avLst/>
          </a:prstGeom>
        </p:spPr>
      </p:pic>
      <p:sp>
        <p:nvSpPr>
          <p:cNvPr id="60" name="TextBox 59">
            <a:extLst>
              <a:ext uri="{FF2B5EF4-FFF2-40B4-BE49-F238E27FC236}">
                <a16:creationId xmlns:a16="http://schemas.microsoft.com/office/drawing/2014/main" id="{AF95540C-8B4D-E342-D06E-A5E471176CA3}"/>
              </a:ext>
            </a:extLst>
          </p:cNvPr>
          <p:cNvSpPr txBox="1"/>
          <p:nvPr/>
        </p:nvSpPr>
        <p:spPr>
          <a:xfrm>
            <a:off x="5011507" y="2106769"/>
            <a:ext cx="163609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n-GB" sz="900" b="1" dirty="0">
                <a:latin typeface="Century Gothic"/>
              </a:rPr>
              <a:t>Peri </a:t>
            </a:r>
            <a:r>
              <a:rPr lang="en-GB" sz="900" b="1" dirty="0" err="1">
                <a:latin typeface="Century Gothic"/>
              </a:rPr>
              <a:t>Peri</a:t>
            </a:r>
            <a:r>
              <a:rPr lang="en-GB" sz="900" b="1" dirty="0">
                <a:latin typeface="Century Gothic"/>
              </a:rPr>
              <a:t> or BBQ Quorn with Seasoned Potatoes</a:t>
            </a:r>
            <a:endParaRPr lang="en-GB" sz="900" b="1" dirty="0">
              <a:solidFill>
                <a:schemeClr val="tx1"/>
              </a:solidFill>
              <a:latin typeface="Century Gothic"/>
            </a:endParaRPr>
          </a:p>
        </p:txBody>
      </p:sp>
      <p:pic>
        <p:nvPicPr>
          <p:cNvPr id="61" name="Picture 60">
            <a:extLst>
              <a:ext uri="{FF2B5EF4-FFF2-40B4-BE49-F238E27FC236}">
                <a16:creationId xmlns:a16="http://schemas.microsoft.com/office/drawing/2014/main" id="{F932ED4B-ADE0-1014-C78A-CC14FE0FBD77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3483006" y="870440"/>
            <a:ext cx="1248393" cy="1210177"/>
          </a:xfrm>
          <a:prstGeom prst="rect">
            <a:avLst/>
          </a:prstGeom>
        </p:spPr>
      </p:pic>
      <p:pic>
        <p:nvPicPr>
          <p:cNvPr id="63" name="Picture 62" descr="A cookie on a plate&#10;&#10;Description automatically generated">
            <a:extLst>
              <a:ext uri="{FF2B5EF4-FFF2-40B4-BE49-F238E27FC236}">
                <a16:creationId xmlns:a16="http://schemas.microsoft.com/office/drawing/2014/main" id="{AA48D7B5-7E56-2B0E-DC1D-15D2F348B2E0}"/>
              </a:ext>
            </a:extLst>
          </p:cNvPr>
          <p:cNvPicPr>
            <a:picLocks noChangeAspect="1"/>
          </p:cNvPicPr>
          <p:nvPr/>
        </p:nvPicPr>
        <p:blipFill rotWithShape="1"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99" t="11401" r="13944" b="10580"/>
          <a:stretch/>
        </p:blipFill>
        <p:spPr>
          <a:xfrm>
            <a:off x="3483006" y="4095174"/>
            <a:ext cx="1213009" cy="1211498"/>
          </a:xfrm>
          <a:prstGeom prst="rect">
            <a:avLst/>
          </a:prstGeom>
        </p:spPr>
      </p:pic>
      <p:pic>
        <p:nvPicPr>
          <p:cNvPr id="65" name="Picture 64" descr="A piece of cake on a plate&#10;&#10;Description automatically generated">
            <a:extLst>
              <a:ext uri="{FF2B5EF4-FFF2-40B4-BE49-F238E27FC236}">
                <a16:creationId xmlns:a16="http://schemas.microsoft.com/office/drawing/2014/main" id="{1ADAC34E-B84D-C61B-212E-A56D9185E3EC}"/>
              </a:ext>
            </a:extLst>
          </p:cNvPr>
          <p:cNvPicPr>
            <a:picLocks noChangeAspect="1"/>
          </p:cNvPicPr>
          <p:nvPr/>
        </p:nvPicPr>
        <p:blipFill rotWithShape="1"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7" t="11401" r="11188" b="10290"/>
          <a:stretch/>
        </p:blipFill>
        <p:spPr>
          <a:xfrm>
            <a:off x="7010072" y="4062956"/>
            <a:ext cx="1236318" cy="1210177"/>
          </a:xfrm>
          <a:prstGeom prst="rect">
            <a:avLst/>
          </a:prstGeom>
        </p:spPr>
      </p:pic>
      <p:pic>
        <p:nvPicPr>
          <p:cNvPr id="67" name="Picture 66" descr="A brown cookie on a plate&#10;&#10;Description automatically generated">
            <a:extLst>
              <a:ext uri="{FF2B5EF4-FFF2-40B4-BE49-F238E27FC236}">
                <a16:creationId xmlns:a16="http://schemas.microsoft.com/office/drawing/2014/main" id="{EF36F35D-16B3-1CE0-26F7-FE154D0C85F0}"/>
              </a:ext>
            </a:extLst>
          </p:cNvPr>
          <p:cNvPicPr>
            <a:picLocks noChangeAspect="1"/>
          </p:cNvPicPr>
          <p:nvPr/>
        </p:nvPicPr>
        <p:blipFill rotWithShape="1"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839" r="5557" b="7177"/>
          <a:stretch/>
        </p:blipFill>
        <p:spPr>
          <a:xfrm flipH="1">
            <a:off x="8608642" y="4062956"/>
            <a:ext cx="1239175" cy="12338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41198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hart, treemap chart&#10;&#10;Description automatically generated">
            <a:extLst>
              <a:ext uri="{FF2B5EF4-FFF2-40B4-BE49-F238E27FC236}">
                <a16:creationId xmlns:a16="http://schemas.microsoft.com/office/drawing/2014/main" id="{FD6DE1DE-53AD-497A-E337-A126A68118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905999" cy="6858000"/>
          </a:xfrm>
          <a:prstGeom prst="rect">
            <a:avLst/>
          </a:prstGeom>
        </p:spPr>
      </p:pic>
      <p:pic>
        <p:nvPicPr>
          <p:cNvPr id="18" name="Picture 17" descr="A picture containing plate, table, food, coffee&#10;&#10;Description automatically generated">
            <a:extLst>
              <a:ext uri="{FF2B5EF4-FFF2-40B4-BE49-F238E27FC236}">
                <a16:creationId xmlns:a16="http://schemas.microsoft.com/office/drawing/2014/main" id="{5E0FD137-65B7-6E90-9199-6B362942E1C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46" t="10296" r="2581" b="8781"/>
          <a:stretch/>
        </p:blipFill>
        <p:spPr>
          <a:xfrm>
            <a:off x="5196545" y="4059336"/>
            <a:ext cx="1233464" cy="1210177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6BDAC16F-5AD0-0AA5-7F9F-0DBC786628EA}"/>
              </a:ext>
            </a:extLst>
          </p:cNvPr>
          <p:cNvSpPr txBox="1"/>
          <p:nvPr/>
        </p:nvSpPr>
        <p:spPr>
          <a:xfrm>
            <a:off x="1555468" y="475088"/>
            <a:ext cx="17468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Classic Cheese and Tomato Pizza with Wedges</a:t>
            </a:r>
            <a:endParaRPr lang="en-GB" sz="700" b="1" dirty="0">
              <a:latin typeface="Century Gothic" panose="020B0502020202020204" pitchFamily="34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D8F3B1CA-405B-FADB-37A3-8B3D37CAA960}"/>
              </a:ext>
            </a:extLst>
          </p:cNvPr>
          <p:cNvSpPr txBox="1"/>
          <p:nvPr/>
        </p:nvSpPr>
        <p:spPr>
          <a:xfrm>
            <a:off x="1487337" y="3781082"/>
            <a:ext cx="17468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900" b="1" dirty="0">
                <a:latin typeface="Century Gothic"/>
              </a:rPr>
              <a:t>Marble Sponge Cake with Custard</a:t>
            </a:r>
            <a:endParaRPr lang="en-GB" sz="900" b="1" dirty="0">
              <a:solidFill>
                <a:srgbClr val="FF0000"/>
              </a:solidFill>
              <a:latin typeface="Century Gothic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55F19E0B-1F41-F15F-8B64-CD991AEEB463}"/>
              </a:ext>
            </a:extLst>
          </p:cNvPr>
          <p:cNvSpPr txBox="1"/>
          <p:nvPr/>
        </p:nvSpPr>
        <p:spPr>
          <a:xfrm>
            <a:off x="3198115" y="3752346"/>
            <a:ext cx="1754884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900" b="1" dirty="0">
                <a:latin typeface="Century Gothic"/>
              </a:rPr>
              <a:t>Jelly with Mandarins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8D3DD22B-B738-2D7B-8CF5-7AF63858196E}"/>
              </a:ext>
            </a:extLst>
          </p:cNvPr>
          <p:cNvSpPr txBox="1"/>
          <p:nvPr/>
        </p:nvSpPr>
        <p:spPr>
          <a:xfrm>
            <a:off x="5374536" y="3749325"/>
            <a:ext cx="1062031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900" b="1" dirty="0">
                <a:solidFill>
                  <a:schemeClr val="tx1"/>
                </a:solidFill>
                <a:latin typeface="Century Gothic" panose="020B0502020202020204" pitchFamily="34" charset="0"/>
              </a:rPr>
              <a:t>Fruit Medley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D40213D2-5A47-10FE-0FA5-CEC4DCF82B71}"/>
              </a:ext>
            </a:extLst>
          </p:cNvPr>
          <p:cNvSpPr txBox="1"/>
          <p:nvPr/>
        </p:nvSpPr>
        <p:spPr>
          <a:xfrm>
            <a:off x="3271424" y="448699"/>
            <a:ext cx="166792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900" b="1" dirty="0">
                <a:latin typeface="Century Gothic" panose="020B0502020202020204" pitchFamily="34" charset="0"/>
              </a:rPr>
              <a:t>NEW Chicken Pasta Bake with Garlic Bread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8BE6F722-5FB9-0CC9-3371-0A053212EAC0}"/>
              </a:ext>
            </a:extLst>
          </p:cNvPr>
          <p:cNvSpPr txBox="1"/>
          <p:nvPr/>
        </p:nvSpPr>
        <p:spPr>
          <a:xfrm>
            <a:off x="3234139" y="2090839"/>
            <a:ext cx="177222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900" b="1" dirty="0">
                <a:latin typeface="Century Gothic" panose="020B0502020202020204" pitchFamily="34" charset="0"/>
              </a:rPr>
              <a:t>Chinese Vegetable Curry with Rice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21C84D80-E623-D08A-62AA-C2A83F1ABF6D}"/>
              </a:ext>
            </a:extLst>
          </p:cNvPr>
          <p:cNvSpPr txBox="1"/>
          <p:nvPr/>
        </p:nvSpPr>
        <p:spPr>
          <a:xfrm>
            <a:off x="6663037" y="462431"/>
            <a:ext cx="181637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900" b="1" dirty="0">
                <a:latin typeface="Century Gothic"/>
              </a:rPr>
              <a:t>Chicken Tikka Masala with Rice</a:t>
            </a:r>
            <a:endParaRPr lang="en-GB" sz="900" b="1" dirty="0">
              <a:solidFill>
                <a:schemeClr val="tx1"/>
              </a:solidFill>
              <a:latin typeface="Century Gothic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E3B81587-1FC2-29FD-562F-09AAFDBF9E97}"/>
              </a:ext>
            </a:extLst>
          </p:cNvPr>
          <p:cNvSpPr txBox="1"/>
          <p:nvPr/>
        </p:nvSpPr>
        <p:spPr>
          <a:xfrm>
            <a:off x="6802415" y="2143006"/>
            <a:ext cx="164108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 i="0" u="none" strike="noStrike" noProof="0" dirty="0">
                <a:solidFill>
                  <a:schemeClr val="tx1"/>
                </a:solidFill>
                <a:latin typeface="Century Gothic" panose="020B0502020202020204" pitchFamily="34" charset="0"/>
              </a:rPr>
              <a:t>NEW Mild Mexican Chilli with Rice</a:t>
            </a:r>
            <a:endParaRPr lang="en-US" sz="900" b="1" i="0" u="none" strike="noStrike" noProof="0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C9163C62-3A40-108D-DF3A-74B67C269AA2}"/>
              </a:ext>
            </a:extLst>
          </p:cNvPr>
          <p:cNvSpPr txBox="1"/>
          <p:nvPr/>
        </p:nvSpPr>
        <p:spPr>
          <a:xfrm>
            <a:off x="8365800" y="432614"/>
            <a:ext cx="1618475" cy="5078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900" b="1" dirty="0">
                <a:latin typeface="Century Gothic"/>
              </a:rPr>
              <a:t>NEW Tuna Pasta Bake or  Fish Fingers with Chips &amp; Tomato Sauce</a:t>
            </a:r>
            <a:endParaRPr lang="en-GB" sz="900" b="1" dirty="0">
              <a:solidFill>
                <a:schemeClr val="accent6">
                  <a:lumMod val="75000"/>
                </a:schemeClr>
              </a:solidFill>
              <a:highlight>
                <a:srgbClr val="FFF0D2"/>
              </a:highlight>
              <a:latin typeface="Century Gothic"/>
            </a:endParaRP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470B1443-27FA-7F2B-716F-7F32DC8AD3FD}"/>
              </a:ext>
            </a:extLst>
          </p:cNvPr>
          <p:cNvSpPr txBox="1"/>
          <p:nvPr/>
        </p:nvSpPr>
        <p:spPr>
          <a:xfrm>
            <a:off x="8355708" y="2073448"/>
            <a:ext cx="1618475" cy="5078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900" b="1" dirty="0">
                <a:latin typeface="Century Gothic"/>
              </a:rPr>
              <a:t>Cheese and Tomato Quiche with Chips and Tomato Sauce</a:t>
            </a:r>
            <a:endParaRPr lang="en-GB" sz="900" b="1" i="0" u="none" strike="noStrike" noProof="0" dirty="0">
              <a:solidFill>
                <a:schemeClr val="tx1"/>
              </a:solidFill>
              <a:latin typeface="Century Gothic"/>
            </a:endParaRPr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A5A9D8A1-8117-A84E-DC29-8E205B3F9E35}"/>
              </a:ext>
            </a:extLst>
          </p:cNvPr>
          <p:cNvSpPr/>
          <p:nvPr/>
        </p:nvSpPr>
        <p:spPr>
          <a:xfrm>
            <a:off x="341884" y="91814"/>
            <a:ext cx="1150998" cy="382366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 descr="A picture containing table, plate, food, gelatin&#10;&#10;Description automatically generated">
            <a:extLst>
              <a:ext uri="{FF2B5EF4-FFF2-40B4-BE49-F238E27FC236}">
                <a16:creationId xmlns:a16="http://schemas.microsoft.com/office/drawing/2014/main" id="{A0A53F0B-A3A2-50BA-4939-CE3C676687C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29" t="18381" r="13498" b="16074"/>
          <a:stretch/>
        </p:blipFill>
        <p:spPr>
          <a:xfrm>
            <a:off x="3486829" y="4061609"/>
            <a:ext cx="1181312" cy="121948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F0A82EF5-4648-CCEA-E8FB-0EFFEDA964B5}"/>
              </a:ext>
            </a:extLst>
          </p:cNvPr>
          <p:cNvSpPr txBox="1"/>
          <p:nvPr/>
        </p:nvSpPr>
        <p:spPr>
          <a:xfrm>
            <a:off x="7133914" y="3781082"/>
            <a:ext cx="1221863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900" b="1" dirty="0">
                <a:latin typeface="Century Gothic" panose="020B0502020202020204" pitchFamily="34" charset="0"/>
              </a:rPr>
              <a:t>Peach Cake</a:t>
            </a:r>
          </a:p>
        </p:txBody>
      </p:sp>
      <p:pic>
        <p:nvPicPr>
          <p:cNvPr id="14" name="Picture 13" descr="A plate with food on it&#10;&#10;Description automatically generated with medium confidence">
            <a:extLst>
              <a:ext uri="{FF2B5EF4-FFF2-40B4-BE49-F238E27FC236}">
                <a16:creationId xmlns:a16="http://schemas.microsoft.com/office/drawing/2014/main" id="{912DEDCB-9021-F3B3-530D-1C6EDB1B7940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760" t="18240" r="11640" b="5527"/>
          <a:stretch/>
        </p:blipFill>
        <p:spPr>
          <a:xfrm>
            <a:off x="8567916" y="4004451"/>
            <a:ext cx="1221863" cy="1249290"/>
          </a:xfrm>
          <a:prstGeom prst="rect">
            <a:avLst/>
          </a:prstGeom>
        </p:spPr>
      </p:pic>
      <p:sp>
        <p:nvSpPr>
          <p:cNvPr id="54" name="TextBox 53">
            <a:extLst>
              <a:ext uri="{FF2B5EF4-FFF2-40B4-BE49-F238E27FC236}">
                <a16:creationId xmlns:a16="http://schemas.microsoft.com/office/drawing/2014/main" id="{42C79F2D-AD95-D2F8-851A-52BD8ED5A9C8}"/>
              </a:ext>
            </a:extLst>
          </p:cNvPr>
          <p:cNvSpPr txBox="1"/>
          <p:nvPr/>
        </p:nvSpPr>
        <p:spPr>
          <a:xfrm>
            <a:off x="8699270" y="3749325"/>
            <a:ext cx="1251404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900" b="1" dirty="0">
                <a:solidFill>
                  <a:schemeClr val="tx1"/>
                </a:solidFill>
                <a:latin typeface="Century Gothic" panose="020B0502020202020204" pitchFamily="34" charset="0"/>
              </a:rPr>
              <a:t>Oaty Cookie</a:t>
            </a:r>
            <a:endParaRPr lang="en-GB" sz="900" b="1" dirty="0">
              <a:latin typeface="Century Gothic"/>
            </a:endParaRP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60B5CC6B-AA49-B009-97E8-A69A56994A22}"/>
              </a:ext>
            </a:extLst>
          </p:cNvPr>
          <p:cNvSpPr txBox="1"/>
          <p:nvPr/>
        </p:nvSpPr>
        <p:spPr>
          <a:xfrm>
            <a:off x="4984651" y="436704"/>
            <a:ext cx="166792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900" b="1" dirty="0">
                <a:latin typeface="Century Gothic" panose="020B0502020202020204" pitchFamily="34" charset="0"/>
              </a:rPr>
              <a:t>Sausage with Mash and Gravy 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75839FF6-4723-C797-E5E5-8997450E7D5B}"/>
              </a:ext>
            </a:extLst>
          </p:cNvPr>
          <p:cNvSpPr txBox="1"/>
          <p:nvPr/>
        </p:nvSpPr>
        <p:spPr>
          <a:xfrm>
            <a:off x="4984651" y="2130409"/>
            <a:ext cx="166792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900" b="1" dirty="0">
                <a:latin typeface="Century Gothic" panose="020B0502020202020204" pitchFamily="34" charset="0"/>
              </a:rPr>
              <a:t>Vegan Sausage with Mash and Gravy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8CBF734-C178-2137-F329-B28DB0400BD9}"/>
              </a:ext>
            </a:extLst>
          </p:cNvPr>
          <p:cNvSpPr txBox="1"/>
          <p:nvPr/>
        </p:nvSpPr>
        <p:spPr>
          <a:xfrm>
            <a:off x="1645184" y="2128085"/>
            <a:ext cx="149861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900" b="1" dirty="0">
                <a:latin typeface="Century Gothic" panose="020B0502020202020204" pitchFamily="34" charset="0"/>
              </a:rPr>
              <a:t>Rainbow Vegetable Pizza with Wedges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38C32CA-1525-5DE5-4E7B-05D7030A8769}"/>
              </a:ext>
            </a:extLst>
          </p:cNvPr>
          <p:cNvSpPr txBox="1"/>
          <p:nvPr/>
        </p:nvSpPr>
        <p:spPr>
          <a:xfrm>
            <a:off x="458256" y="91814"/>
            <a:ext cx="1150997" cy="369332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900" b="1" dirty="0">
                <a:solidFill>
                  <a:schemeClr val="bg1"/>
                </a:solidFill>
                <a:latin typeface="Century Gothic"/>
              </a:rPr>
              <a:t>Autumn Winter  2024/2025</a:t>
            </a:r>
            <a:endParaRPr kumimoji="0" lang="en-GB" sz="9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uLnTx/>
              <a:uFillTx/>
              <a:latin typeface="Century Gothic"/>
            </a:endParaRPr>
          </a:p>
        </p:txBody>
      </p:sp>
      <p:pic>
        <p:nvPicPr>
          <p:cNvPr id="40" name="Picture 39" descr="A plate of food on a wood table&#10;&#10;Description automatically generated with medium confidence">
            <a:extLst>
              <a:ext uri="{FF2B5EF4-FFF2-40B4-BE49-F238E27FC236}">
                <a16:creationId xmlns:a16="http://schemas.microsoft.com/office/drawing/2014/main" id="{0613E332-8DF2-4A79-A9EA-677FA7FFCE05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57" t="6013" r="5757"/>
          <a:stretch/>
        </p:blipFill>
        <p:spPr>
          <a:xfrm>
            <a:off x="1807285" y="823864"/>
            <a:ext cx="1243167" cy="1232137"/>
          </a:xfrm>
          <a:prstGeom prst="rect">
            <a:avLst/>
          </a:prstGeom>
        </p:spPr>
      </p:pic>
      <p:pic>
        <p:nvPicPr>
          <p:cNvPr id="9" name="Picture 8" descr="A plate of food with a slice of pizza and vegetables&#10;&#10;Description automatically generated">
            <a:extLst>
              <a:ext uri="{FF2B5EF4-FFF2-40B4-BE49-F238E27FC236}">
                <a16:creationId xmlns:a16="http://schemas.microsoft.com/office/drawing/2014/main" id="{0CE5EC8E-0191-0948-70A4-69A06C3F4E1F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5583" y="2492509"/>
            <a:ext cx="1338075" cy="1218471"/>
          </a:xfrm>
          <a:prstGeom prst="rect">
            <a:avLst/>
          </a:prstGeom>
        </p:spPr>
      </p:pic>
      <p:pic>
        <p:nvPicPr>
          <p:cNvPr id="15" name="Picture 14" descr="A plate of food on a wood table&#10;&#10;Description automatically generated">
            <a:extLst>
              <a:ext uri="{FF2B5EF4-FFF2-40B4-BE49-F238E27FC236}">
                <a16:creationId xmlns:a16="http://schemas.microsoft.com/office/drawing/2014/main" id="{CE789122-49D8-5A97-4549-EB453620CCB9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14" r="15073"/>
          <a:stretch/>
        </p:blipFill>
        <p:spPr>
          <a:xfrm rot="5400000">
            <a:off x="7030417" y="2495573"/>
            <a:ext cx="1233916" cy="1186256"/>
          </a:xfrm>
          <a:prstGeom prst="rect">
            <a:avLst/>
          </a:prstGeom>
        </p:spPr>
      </p:pic>
      <p:pic>
        <p:nvPicPr>
          <p:cNvPr id="17" name="Picture 16" descr="A plate of pasta and peas&#10;&#10;Description automatically generated">
            <a:extLst>
              <a:ext uri="{FF2B5EF4-FFF2-40B4-BE49-F238E27FC236}">
                <a16:creationId xmlns:a16="http://schemas.microsoft.com/office/drawing/2014/main" id="{1B58E818-4CA1-6846-39D2-7C8D63B9FEC5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1771" y="825533"/>
            <a:ext cx="1322988" cy="1222189"/>
          </a:xfrm>
          <a:prstGeom prst="rect">
            <a:avLst/>
          </a:prstGeom>
        </p:spPr>
      </p:pic>
      <p:pic>
        <p:nvPicPr>
          <p:cNvPr id="22" name="Picture 21" descr="A plate of food on a table&#10;&#10;Description automatically generated">
            <a:extLst>
              <a:ext uri="{FF2B5EF4-FFF2-40B4-BE49-F238E27FC236}">
                <a16:creationId xmlns:a16="http://schemas.microsoft.com/office/drawing/2014/main" id="{FECF1111-C0CD-B85F-38C0-D7CD4B49BA38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94" b="4177"/>
          <a:stretch/>
        </p:blipFill>
        <p:spPr>
          <a:xfrm rot="16200000">
            <a:off x="6953223" y="712113"/>
            <a:ext cx="1181363" cy="1393200"/>
          </a:xfrm>
          <a:prstGeom prst="rect">
            <a:avLst/>
          </a:prstGeom>
        </p:spPr>
      </p:pic>
      <p:pic>
        <p:nvPicPr>
          <p:cNvPr id="26" name="Picture 25" descr="A plate of pasta and vegetables&#10;&#10;Description automatically generated">
            <a:extLst>
              <a:ext uri="{FF2B5EF4-FFF2-40B4-BE49-F238E27FC236}">
                <a16:creationId xmlns:a16="http://schemas.microsoft.com/office/drawing/2014/main" id="{0A562E10-42CB-BE36-6912-2865E0A03A02}"/>
              </a:ext>
            </a:extLst>
          </p:cNvPr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38" t="4493" r="4081"/>
          <a:stretch/>
        </p:blipFill>
        <p:spPr>
          <a:xfrm>
            <a:off x="8601807" y="901965"/>
            <a:ext cx="1169253" cy="1139876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F565DD91-D865-296C-81D2-DF8CE1230D55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007755" y="4056321"/>
            <a:ext cx="1259309" cy="1210178"/>
          </a:xfrm>
          <a:prstGeom prst="rect">
            <a:avLst/>
          </a:prstGeom>
        </p:spPr>
      </p:pic>
      <p:pic>
        <p:nvPicPr>
          <p:cNvPr id="32" name="Picture 31" descr="A piece of brownie on a plate&#10;&#10;Description automatically generated">
            <a:extLst>
              <a:ext uri="{FF2B5EF4-FFF2-40B4-BE49-F238E27FC236}">
                <a16:creationId xmlns:a16="http://schemas.microsoft.com/office/drawing/2014/main" id="{59AA655C-DDB9-04B6-3F13-1BF71710A382}"/>
              </a:ext>
            </a:extLst>
          </p:cNvPr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42" t="9855" r="2939" b="9130"/>
          <a:stretch/>
        </p:blipFill>
        <p:spPr>
          <a:xfrm rot="16200000">
            <a:off x="1825981" y="4162324"/>
            <a:ext cx="1142192" cy="1138120"/>
          </a:xfrm>
          <a:prstGeom prst="rect">
            <a:avLst/>
          </a:prstGeom>
        </p:spPr>
      </p:pic>
      <p:pic>
        <p:nvPicPr>
          <p:cNvPr id="45" name="Picture 44" descr="A plate of food on a wood table&#10;&#10;Description automatically generated">
            <a:extLst>
              <a:ext uri="{FF2B5EF4-FFF2-40B4-BE49-F238E27FC236}">
                <a16:creationId xmlns:a16="http://schemas.microsoft.com/office/drawing/2014/main" id="{FD0DCAEB-F262-5B92-BD1C-8DEB206F9F32}"/>
              </a:ext>
            </a:extLst>
          </p:cNvPr>
          <p:cNvPicPr>
            <a:picLocks noChangeAspect="1"/>
          </p:cNvPicPr>
          <p:nvPr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580" r="3232" b="6368"/>
          <a:stretch/>
        </p:blipFill>
        <p:spPr>
          <a:xfrm>
            <a:off x="3491588" y="2484093"/>
            <a:ext cx="1241521" cy="1233916"/>
          </a:xfrm>
          <a:prstGeom prst="rect">
            <a:avLst/>
          </a:prstGeom>
        </p:spPr>
      </p:pic>
      <p:pic>
        <p:nvPicPr>
          <p:cNvPr id="55" name="Picture 54" descr="A plate of food on a wood table&#10;&#10;Description automatically generated">
            <a:extLst>
              <a:ext uri="{FF2B5EF4-FFF2-40B4-BE49-F238E27FC236}">
                <a16:creationId xmlns:a16="http://schemas.microsoft.com/office/drawing/2014/main" id="{89DD7DF4-452E-DF42-E302-BD4D18BA94EA}"/>
              </a:ext>
            </a:extLst>
          </p:cNvPr>
          <p:cNvPicPr>
            <a:picLocks noChangeAspect="1"/>
          </p:cNvPicPr>
          <p:nvPr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32" b="6928"/>
          <a:stretch/>
        </p:blipFill>
        <p:spPr>
          <a:xfrm rot="16200000" flipH="1">
            <a:off x="8607963" y="2510796"/>
            <a:ext cx="1156941" cy="1271530"/>
          </a:xfrm>
          <a:prstGeom prst="rect">
            <a:avLst/>
          </a:prstGeom>
        </p:spPr>
      </p:pic>
      <p:pic>
        <p:nvPicPr>
          <p:cNvPr id="57" name="Picture 56">
            <a:extLst>
              <a:ext uri="{FF2B5EF4-FFF2-40B4-BE49-F238E27FC236}">
                <a16:creationId xmlns:a16="http://schemas.microsoft.com/office/drawing/2014/main" id="{B29602E3-F3A1-10BE-F1E4-FCCB7CA0B30E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5211547" y="828244"/>
            <a:ext cx="1199672" cy="1230043"/>
          </a:xfrm>
          <a:prstGeom prst="rect">
            <a:avLst/>
          </a:prstGeom>
        </p:spPr>
      </p:pic>
      <p:pic>
        <p:nvPicPr>
          <p:cNvPr id="58" name="Picture 57">
            <a:extLst>
              <a:ext uri="{FF2B5EF4-FFF2-40B4-BE49-F238E27FC236}">
                <a16:creationId xmlns:a16="http://schemas.microsoft.com/office/drawing/2014/main" id="{6BB36729-19C7-628D-F79C-6FA3901AA0BE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5208596" y="2470110"/>
            <a:ext cx="1216066" cy="12468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05456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hart, treemap chart&#10;&#10;Description automatically generated">
            <a:extLst>
              <a:ext uri="{FF2B5EF4-FFF2-40B4-BE49-F238E27FC236}">
                <a16:creationId xmlns:a16="http://schemas.microsoft.com/office/drawing/2014/main" id="{FD6DE1DE-53AD-497A-E337-A126A68118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905999" cy="6858000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57EEF711-7729-55C6-683B-2A0CE2071EB8}"/>
              </a:ext>
            </a:extLst>
          </p:cNvPr>
          <p:cNvSpPr txBox="1"/>
          <p:nvPr/>
        </p:nvSpPr>
        <p:spPr>
          <a:xfrm>
            <a:off x="1492882" y="474180"/>
            <a:ext cx="1796498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900" b="1" i="0" u="none" strike="noStrike" noProof="0" dirty="0">
                <a:solidFill>
                  <a:schemeClr val="tx1"/>
                </a:solidFill>
                <a:latin typeface="Century Gothic" panose="020B0502020202020204" pitchFamily="34" charset="0"/>
              </a:rPr>
              <a:t>Macaroni Cheese</a:t>
            </a:r>
            <a:endParaRPr lang="en-US" sz="900" b="1" i="0" u="none" strike="noStrike" noProof="0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43B2D603-6A8E-C89E-CCDC-062A588BBECB}"/>
              </a:ext>
            </a:extLst>
          </p:cNvPr>
          <p:cNvSpPr txBox="1"/>
          <p:nvPr/>
        </p:nvSpPr>
        <p:spPr>
          <a:xfrm>
            <a:off x="3217070" y="490440"/>
            <a:ext cx="179649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900" b="1" dirty="0">
                <a:solidFill>
                  <a:schemeClr val="tx1"/>
                </a:solidFill>
                <a:latin typeface="Century Gothic"/>
              </a:rPr>
              <a:t>NEW Mild Caribbean Chicken with Rice and Peas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52BA8B72-756E-9D14-1A1C-00FF6ED7D239}"/>
              </a:ext>
            </a:extLst>
          </p:cNvPr>
          <p:cNvSpPr txBox="1"/>
          <p:nvPr/>
        </p:nvSpPr>
        <p:spPr>
          <a:xfrm>
            <a:off x="3143972" y="2127424"/>
            <a:ext cx="191913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900" b="1" dirty="0">
                <a:solidFill>
                  <a:schemeClr val="tx1"/>
                </a:solidFill>
                <a:latin typeface="Century Gothic"/>
              </a:rPr>
              <a:t>NEW Caribbean Butterbean Stew with Rice and Peas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27AB1493-A13C-41B4-3425-B45456DD7BB5}"/>
              </a:ext>
            </a:extLst>
          </p:cNvPr>
          <p:cNvSpPr txBox="1"/>
          <p:nvPr/>
        </p:nvSpPr>
        <p:spPr>
          <a:xfrm>
            <a:off x="4898330" y="481024"/>
            <a:ext cx="188595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lang="en-GB" sz="900" b="1" dirty="0">
                <a:solidFill>
                  <a:prstClr val="black"/>
                </a:solidFill>
                <a:latin typeface="Century Gothic"/>
              </a:rPr>
              <a:t>Roast of the Day with Stuffing, Roast Potatoes and Gravy </a:t>
            </a:r>
            <a:endParaRPr kumimoji="0" lang="en-GB" sz="9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CBA623F9-E490-3A42-0042-BA8EC0A173D1}"/>
              </a:ext>
            </a:extLst>
          </p:cNvPr>
          <p:cNvSpPr txBox="1"/>
          <p:nvPr/>
        </p:nvSpPr>
        <p:spPr>
          <a:xfrm>
            <a:off x="5021749" y="2142746"/>
            <a:ext cx="1617105" cy="3539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850" b="1" i="0" u="none" strike="noStrike" noProof="0" dirty="0">
                <a:solidFill>
                  <a:schemeClr val="tx1"/>
                </a:solidFill>
                <a:latin typeface="Century Gothic"/>
              </a:rPr>
              <a:t>Vegan Cottage Pie with Gravy 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03ED6FC3-59BA-76DC-660B-635F53DC9CCE}"/>
              </a:ext>
            </a:extLst>
          </p:cNvPr>
          <p:cNvSpPr txBox="1"/>
          <p:nvPr/>
        </p:nvSpPr>
        <p:spPr>
          <a:xfrm>
            <a:off x="6661225" y="470105"/>
            <a:ext cx="1857329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900" b="1" dirty="0">
                <a:latin typeface="Century Gothic"/>
              </a:rPr>
              <a:t>Spaghetti Bolognaise</a:t>
            </a:r>
            <a:r>
              <a:rPr lang="en-GB" sz="900" b="1" dirty="0">
                <a:solidFill>
                  <a:schemeClr val="tx1"/>
                </a:solidFill>
                <a:latin typeface="Century Gothic"/>
              </a:rPr>
              <a:t> 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ED943A1E-0378-3523-83CF-E89B6B3CF60C}"/>
              </a:ext>
            </a:extLst>
          </p:cNvPr>
          <p:cNvSpPr txBox="1"/>
          <p:nvPr/>
        </p:nvSpPr>
        <p:spPr>
          <a:xfrm>
            <a:off x="8351974" y="500329"/>
            <a:ext cx="161847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900" b="1" dirty="0">
                <a:latin typeface="Century Gothic"/>
              </a:rPr>
              <a:t>Breaded Fish with Chips &amp; Tomato Sauce</a:t>
            </a:r>
            <a:endParaRPr lang="en-GB" sz="900" b="1" dirty="0">
              <a:solidFill>
                <a:schemeClr val="accent6">
                  <a:lumMod val="75000"/>
                </a:schemeClr>
              </a:solidFill>
              <a:highlight>
                <a:srgbClr val="FFF0D2"/>
              </a:highlight>
              <a:latin typeface="Century Gothic"/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D3F40D56-04A8-7ED1-6D20-FBFDB171C96A}"/>
              </a:ext>
            </a:extLst>
          </p:cNvPr>
          <p:cNvSpPr txBox="1"/>
          <p:nvPr/>
        </p:nvSpPr>
        <p:spPr>
          <a:xfrm>
            <a:off x="8398210" y="2071969"/>
            <a:ext cx="1633366" cy="5078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900" b="1" i="0" u="none" strike="noStrike" noProof="0" dirty="0">
                <a:solidFill>
                  <a:schemeClr val="tx1"/>
                </a:solidFill>
                <a:latin typeface="Century Gothic"/>
              </a:rPr>
              <a:t>Cheese &amp; Pepper Omelette with Chips and Tomato Sauce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1E590176-4C69-CE16-AE10-5228FE505EE2}"/>
              </a:ext>
            </a:extLst>
          </p:cNvPr>
          <p:cNvSpPr txBox="1"/>
          <p:nvPr/>
        </p:nvSpPr>
        <p:spPr>
          <a:xfrm>
            <a:off x="1623364" y="3785298"/>
            <a:ext cx="158679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900" b="1" dirty="0">
                <a:latin typeface="Century Gothic"/>
              </a:rPr>
              <a:t>Chocolate and Beetroot Brownie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E75E4BAD-1E67-4DBB-575C-2BC5906CCBCD}"/>
              </a:ext>
            </a:extLst>
          </p:cNvPr>
          <p:cNvSpPr txBox="1"/>
          <p:nvPr/>
        </p:nvSpPr>
        <p:spPr>
          <a:xfrm>
            <a:off x="3289380" y="3778878"/>
            <a:ext cx="158679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900" b="1" dirty="0">
                <a:latin typeface="Century Gothic" panose="020B0502020202020204" pitchFamily="34" charset="0"/>
              </a:rPr>
              <a:t>Sticky Toffee Apple Crumble with Custard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4EBC0857-E256-A58D-6B02-79BD01AA44C7}"/>
              </a:ext>
            </a:extLst>
          </p:cNvPr>
          <p:cNvSpPr txBox="1"/>
          <p:nvPr/>
        </p:nvSpPr>
        <p:spPr>
          <a:xfrm>
            <a:off x="5375189" y="3778878"/>
            <a:ext cx="1269724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900" b="1" dirty="0">
                <a:solidFill>
                  <a:schemeClr val="tx1"/>
                </a:solidFill>
                <a:latin typeface="Century Gothic" panose="020B0502020202020204" pitchFamily="34" charset="0"/>
              </a:rPr>
              <a:t>Fruit Salad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95B48BA3-EF97-50CE-E8CB-382ACC0A83D4}"/>
              </a:ext>
            </a:extLst>
          </p:cNvPr>
          <p:cNvSpPr txBox="1"/>
          <p:nvPr/>
        </p:nvSpPr>
        <p:spPr>
          <a:xfrm>
            <a:off x="6632075" y="3760961"/>
            <a:ext cx="1854266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900" b="1" dirty="0">
                <a:solidFill>
                  <a:schemeClr val="tx1"/>
                </a:solidFill>
                <a:latin typeface="Century Gothic"/>
              </a:rPr>
              <a:t>NEW Savoury Cheese Scone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F1782D4A-E01F-0E16-4E4D-E72D845D4EEC}"/>
              </a:ext>
            </a:extLst>
          </p:cNvPr>
          <p:cNvSpPr txBox="1"/>
          <p:nvPr/>
        </p:nvSpPr>
        <p:spPr>
          <a:xfrm>
            <a:off x="8407537" y="3778878"/>
            <a:ext cx="1564835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900" b="1" dirty="0">
                <a:solidFill>
                  <a:schemeClr val="tx1"/>
                </a:solidFill>
                <a:latin typeface="Century Gothic"/>
              </a:rPr>
              <a:t>Vanilla Shortbread </a:t>
            </a:r>
            <a:endParaRPr lang="en-GB" sz="900" b="1" dirty="0">
              <a:latin typeface="Century Gothic"/>
            </a:endParaRP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0F2A94D2-F9AA-18A9-07D6-EB7A5DF6801E}"/>
              </a:ext>
            </a:extLst>
          </p:cNvPr>
          <p:cNvSpPr txBox="1"/>
          <p:nvPr/>
        </p:nvSpPr>
        <p:spPr>
          <a:xfrm>
            <a:off x="6678134" y="2163769"/>
            <a:ext cx="179012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900" b="1" dirty="0">
                <a:latin typeface="Century Gothic" panose="020B0502020202020204" pitchFamily="34" charset="0"/>
              </a:rPr>
              <a:t>NEW Hot Pot Baked Bean Casserole with Rice</a:t>
            </a:r>
            <a:endParaRPr lang="en-GB" sz="900" dirty="0"/>
          </a:p>
        </p:txBody>
      </p:sp>
      <p:pic>
        <p:nvPicPr>
          <p:cNvPr id="3" name="Picture 2" descr="A picture containing plate, table, food, coffee&#10;&#10;Description automatically generated">
            <a:extLst>
              <a:ext uri="{FF2B5EF4-FFF2-40B4-BE49-F238E27FC236}">
                <a16:creationId xmlns:a16="http://schemas.microsoft.com/office/drawing/2014/main" id="{673AD562-BBAA-C05D-D24A-3E093F66A34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46" t="10296" r="2581" b="8781"/>
          <a:stretch/>
        </p:blipFill>
        <p:spPr>
          <a:xfrm>
            <a:off x="5226137" y="4113291"/>
            <a:ext cx="1233464" cy="121017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846306E-25C0-474C-2AF9-CBBF4E143D02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6174" r="-2124" b="6598"/>
          <a:stretch/>
        </p:blipFill>
        <p:spPr>
          <a:xfrm>
            <a:off x="1780958" y="801114"/>
            <a:ext cx="1232800" cy="1269555"/>
          </a:xfrm>
          <a:prstGeom prst="rect">
            <a:avLst/>
          </a:prstGeom>
        </p:spPr>
      </p:pic>
      <p:sp>
        <p:nvSpPr>
          <p:cNvPr id="53" name="Rectangle 52">
            <a:extLst>
              <a:ext uri="{FF2B5EF4-FFF2-40B4-BE49-F238E27FC236}">
                <a16:creationId xmlns:a16="http://schemas.microsoft.com/office/drawing/2014/main" id="{4F9BF1C5-A425-CF07-11A9-070785201199}"/>
              </a:ext>
            </a:extLst>
          </p:cNvPr>
          <p:cNvSpPr/>
          <p:nvPr/>
        </p:nvSpPr>
        <p:spPr>
          <a:xfrm>
            <a:off x="341884" y="91814"/>
            <a:ext cx="1150998" cy="382366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1B6E4DE-72D4-FF2D-1AB4-5EE5B19E10E9}"/>
              </a:ext>
            </a:extLst>
          </p:cNvPr>
          <p:cNvSpPr txBox="1"/>
          <p:nvPr/>
        </p:nvSpPr>
        <p:spPr>
          <a:xfrm>
            <a:off x="1614553" y="2153350"/>
            <a:ext cx="158679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900" b="1" dirty="0">
                <a:latin typeface="Century Gothic"/>
              </a:rPr>
              <a:t>Plant Balls in Tomato Sauce with Rice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FEDFDEE-311E-7E53-979D-BDDD44417CAE}"/>
              </a:ext>
            </a:extLst>
          </p:cNvPr>
          <p:cNvSpPr txBox="1"/>
          <p:nvPr/>
        </p:nvSpPr>
        <p:spPr>
          <a:xfrm>
            <a:off x="458256" y="91814"/>
            <a:ext cx="1150997" cy="369332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900" b="1" dirty="0">
                <a:solidFill>
                  <a:schemeClr val="bg1"/>
                </a:solidFill>
                <a:latin typeface="Century Gothic"/>
              </a:rPr>
              <a:t>Autumn Winter  2024/2025</a:t>
            </a:r>
            <a:endParaRPr kumimoji="0" lang="en-GB" sz="9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uLnTx/>
              <a:uFillTx/>
              <a:latin typeface="Century Gothic"/>
            </a:endParaRPr>
          </a:p>
        </p:txBody>
      </p:sp>
      <p:pic>
        <p:nvPicPr>
          <p:cNvPr id="15" name="Picture 14" descr="A plate of spaghetti and vegetables&#10;&#10;Description automatically generated with low confidence">
            <a:extLst>
              <a:ext uri="{FF2B5EF4-FFF2-40B4-BE49-F238E27FC236}">
                <a16:creationId xmlns:a16="http://schemas.microsoft.com/office/drawing/2014/main" id="{DF36D739-9128-20DF-C900-B84B37EFBB45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16" t="6911" r="5976"/>
          <a:stretch/>
        </p:blipFill>
        <p:spPr>
          <a:xfrm rot="10800000">
            <a:off x="6946310" y="788015"/>
            <a:ext cx="1297999" cy="1246970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15707C7D-7ACA-7CFC-7536-0B06A719725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297888" y="118720"/>
            <a:ext cx="488990" cy="330976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C86DABE9-D61A-08C0-9DE9-A5205873987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653835" y="118720"/>
            <a:ext cx="488990" cy="330976"/>
          </a:xfrm>
          <a:prstGeom prst="rect">
            <a:avLst/>
          </a:prstGeom>
        </p:spPr>
      </p:pic>
      <p:pic>
        <p:nvPicPr>
          <p:cNvPr id="33" name="Picture 32" descr="A plate of food on a wood table&#10;&#10;Description automatically generated">
            <a:extLst>
              <a:ext uri="{FF2B5EF4-FFF2-40B4-BE49-F238E27FC236}">
                <a16:creationId xmlns:a16="http://schemas.microsoft.com/office/drawing/2014/main" id="{41899AAE-DAA4-86AF-EEE4-DC160A491764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54" t="6209" r="6875"/>
          <a:stretch/>
        </p:blipFill>
        <p:spPr>
          <a:xfrm>
            <a:off x="3496670" y="2480830"/>
            <a:ext cx="1219836" cy="1202518"/>
          </a:xfrm>
          <a:prstGeom prst="rect">
            <a:avLst/>
          </a:prstGeom>
        </p:spPr>
      </p:pic>
      <p:pic>
        <p:nvPicPr>
          <p:cNvPr id="35" name="Picture 34" descr="A plate of food on a wood surface&#10;&#10;Description automatically generated">
            <a:extLst>
              <a:ext uri="{FF2B5EF4-FFF2-40B4-BE49-F238E27FC236}">
                <a16:creationId xmlns:a16="http://schemas.microsoft.com/office/drawing/2014/main" id="{24AE30B1-DB05-0B7B-64CA-ED8902C1EDCF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43" r="5375"/>
          <a:stretch/>
        </p:blipFill>
        <p:spPr>
          <a:xfrm>
            <a:off x="6952966" y="2528425"/>
            <a:ext cx="1219836" cy="1136432"/>
          </a:xfrm>
          <a:prstGeom prst="rect">
            <a:avLst/>
          </a:prstGeom>
        </p:spPr>
      </p:pic>
      <p:pic>
        <p:nvPicPr>
          <p:cNvPr id="41" name="Picture 40" descr="A plate of food on a wood table&#10;&#10;Description automatically generated">
            <a:extLst>
              <a:ext uri="{FF2B5EF4-FFF2-40B4-BE49-F238E27FC236}">
                <a16:creationId xmlns:a16="http://schemas.microsoft.com/office/drawing/2014/main" id="{D0D37EAA-797E-D633-83FF-6D60E7D03830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557" r="2132" b="8406"/>
          <a:stretch/>
        </p:blipFill>
        <p:spPr>
          <a:xfrm>
            <a:off x="8655488" y="2546917"/>
            <a:ext cx="1107452" cy="1136432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2965A942-D095-587B-4D4E-7006D16BC3BA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244520" y="2480830"/>
            <a:ext cx="1248393" cy="1210177"/>
          </a:xfrm>
          <a:prstGeom prst="rect">
            <a:avLst/>
          </a:prstGeom>
        </p:spPr>
      </p:pic>
      <p:pic>
        <p:nvPicPr>
          <p:cNvPr id="51" name="Picture 50" descr="A plate of food on a wood surface&#10;&#10;Description automatically generated">
            <a:extLst>
              <a:ext uri="{FF2B5EF4-FFF2-40B4-BE49-F238E27FC236}">
                <a16:creationId xmlns:a16="http://schemas.microsoft.com/office/drawing/2014/main" id="{A00E0BA1-6444-4D35-16D5-444CF7BC11E2}"/>
              </a:ext>
            </a:extLst>
          </p:cNvPr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1" r="5596"/>
          <a:stretch/>
        </p:blipFill>
        <p:spPr>
          <a:xfrm>
            <a:off x="1831434" y="2481466"/>
            <a:ext cx="1196170" cy="1211821"/>
          </a:xfrm>
          <a:prstGeom prst="rect">
            <a:avLst/>
          </a:prstGeom>
        </p:spPr>
      </p:pic>
      <p:pic>
        <p:nvPicPr>
          <p:cNvPr id="59" name="Picture 58" descr="A plate of food on a wood surface&#10;&#10;Description automatically generated">
            <a:extLst>
              <a:ext uri="{FF2B5EF4-FFF2-40B4-BE49-F238E27FC236}">
                <a16:creationId xmlns:a16="http://schemas.microsoft.com/office/drawing/2014/main" id="{87114A10-DF28-BF41-8113-260C7729F555}"/>
              </a:ext>
            </a:extLst>
          </p:cNvPr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79" t="10678" r="8009" b="12586"/>
          <a:stretch/>
        </p:blipFill>
        <p:spPr>
          <a:xfrm>
            <a:off x="8547012" y="812366"/>
            <a:ext cx="1247221" cy="1225195"/>
          </a:xfrm>
          <a:prstGeom prst="rect">
            <a:avLst/>
          </a:prstGeom>
        </p:spPr>
      </p:pic>
      <p:pic>
        <p:nvPicPr>
          <p:cNvPr id="61" name="Picture 60" descr="A plate of food on a wood table&#10;&#10;Description automatically generated">
            <a:extLst>
              <a:ext uri="{FF2B5EF4-FFF2-40B4-BE49-F238E27FC236}">
                <a16:creationId xmlns:a16="http://schemas.microsoft.com/office/drawing/2014/main" id="{14733999-1B65-2CEE-C20C-813C63044673}"/>
              </a:ext>
            </a:extLst>
          </p:cNvPr>
          <p:cNvPicPr>
            <a:picLocks noChangeAspect="1"/>
          </p:cNvPicPr>
          <p:nvPr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73" r="6890" b="4348"/>
          <a:stretch/>
        </p:blipFill>
        <p:spPr>
          <a:xfrm>
            <a:off x="3500502" y="832520"/>
            <a:ext cx="1216004" cy="1202465"/>
          </a:xfrm>
          <a:prstGeom prst="rect">
            <a:avLst/>
          </a:prstGeom>
        </p:spPr>
      </p:pic>
      <p:pic>
        <p:nvPicPr>
          <p:cNvPr id="63" name="Picture 62" descr="A brownie on a plate&#10;&#10;Description automatically generated">
            <a:extLst>
              <a:ext uri="{FF2B5EF4-FFF2-40B4-BE49-F238E27FC236}">
                <a16:creationId xmlns:a16="http://schemas.microsoft.com/office/drawing/2014/main" id="{AACFE00C-DD2F-CA83-3274-A282F35A6A3B}"/>
              </a:ext>
            </a:extLst>
          </p:cNvPr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1434" y="4134476"/>
            <a:ext cx="1225116" cy="1210176"/>
          </a:xfrm>
          <a:prstGeom prst="rect">
            <a:avLst/>
          </a:prstGeom>
        </p:spPr>
      </p:pic>
      <p:pic>
        <p:nvPicPr>
          <p:cNvPr id="64" name="x_18492819-e16e-452f-bf62-5e4941e5bf87" descr="Image">
            <a:extLst>
              <a:ext uri="{FF2B5EF4-FFF2-40B4-BE49-F238E27FC236}">
                <a16:creationId xmlns:a16="http://schemas.microsoft.com/office/drawing/2014/main" id="{ADE944EB-AB71-F181-EA9B-45FE3D31F06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48" t="11762" r="14137" b="12504"/>
          <a:stretch/>
        </p:blipFill>
        <p:spPr bwMode="auto">
          <a:xfrm>
            <a:off x="3466742" y="4122948"/>
            <a:ext cx="1213009" cy="12217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5" name="Picture 64" descr="A plate of food&#10;&#10;Description automatically generated with medium confidence">
            <a:extLst>
              <a:ext uri="{FF2B5EF4-FFF2-40B4-BE49-F238E27FC236}">
                <a16:creationId xmlns:a16="http://schemas.microsoft.com/office/drawing/2014/main" id="{856680D5-6DE8-63D7-4490-C4C0C94537A8}"/>
              </a:ext>
            </a:extLst>
          </p:cNvPr>
          <p:cNvPicPr>
            <a:picLocks noChangeAspect="1"/>
          </p:cNvPicPr>
          <p:nvPr/>
        </p:nvPicPr>
        <p:blipFill rotWithShape="1"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782" r="1260" b="9556"/>
          <a:stretch/>
        </p:blipFill>
        <p:spPr>
          <a:xfrm rot="10800000">
            <a:off x="5210977" y="810253"/>
            <a:ext cx="1304401" cy="1244622"/>
          </a:xfrm>
          <a:prstGeom prst="rect">
            <a:avLst/>
          </a:prstGeom>
        </p:spPr>
      </p:pic>
      <p:pic>
        <p:nvPicPr>
          <p:cNvPr id="67" name="Picture 66" descr="A plate with a biscuit on it&#10;&#10;Description automatically generated">
            <a:extLst>
              <a:ext uri="{FF2B5EF4-FFF2-40B4-BE49-F238E27FC236}">
                <a16:creationId xmlns:a16="http://schemas.microsoft.com/office/drawing/2014/main" id="{513E6332-2228-C76C-C4FE-8DE933BF349C}"/>
              </a:ext>
            </a:extLst>
          </p:cNvPr>
          <p:cNvPicPr>
            <a:picLocks noChangeAspect="1"/>
          </p:cNvPicPr>
          <p:nvPr/>
        </p:nvPicPr>
        <p:blipFill rotWithShape="1"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8" r="5804" b="7296"/>
          <a:stretch/>
        </p:blipFill>
        <p:spPr>
          <a:xfrm>
            <a:off x="6887602" y="4082472"/>
            <a:ext cx="1371188" cy="1258061"/>
          </a:xfrm>
          <a:prstGeom prst="rect">
            <a:avLst/>
          </a:prstGeom>
        </p:spPr>
      </p:pic>
      <p:pic>
        <p:nvPicPr>
          <p:cNvPr id="69" name="Picture 68" descr="A cookie on a plate&#10;&#10;Description automatically generated">
            <a:extLst>
              <a:ext uri="{FF2B5EF4-FFF2-40B4-BE49-F238E27FC236}">
                <a16:creationId xmlns:a16="http://schemas.microsoft.com/office/drawing/2014/main" id="{6ED294A1-A9A0-102B-0B20-16316956B27C}"/>
              </a:ext>
            </a:extLst>
          </p:cNvPr>
          <p:cNvPicPr>
            <a:picLocks noChangeAspect="1"/>
          </p:cNvPicPr>
          <p:nvPr/>
        </p:nvPicPr>
        <p:blipFill rotWithShape="1"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39" t="10815" r="13796" b="11491"/>
          <a:stretch/>
        </p:blipFill>
        <p:spPr>
          <a:xfrm>
            <a:off x="8574179" y="4082472"/>
            <a:ext cx="1238464" cy="12409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21784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A86D735906C2045B630126150A2C9FD" ma:contentTypeVersion="21" ma:contentTypeDescription="Create a new document." ma:contentTypeScope="" ma:versionID="15783e787b41494728b8e56a85844d7d">
  <xsd:schema xmlns:xsd="http://www.w3.org/2001/XMLSchema" xmlns:xs="http://www.w3.org/2001/XMLSchema" xmlns:p="http://schemas.microsoft.com/office/2006/metadata/properties" xmlns:ns2="cc315347-6dc2-4f31-871c-4fac13c8e90b" xmlns:ns3="abd9c013-afd4-4605-a7aa-45ecbe72d026" targetNamespace="http://schemas.microsoft.com/office/2006/metadata/properties" ma:root="true" ma:fieldsID="b3c802383d38d4ce8ab05201a7d4687f" ns2:_="" ns3:_="">
    <xsd:import namespace="cc315347-6dc2-4f31-871c-4fac13c8e90b"/>
    <xsd:import namespace="abd9c013-afd4-4605-a7aa-45ecbe72d026"/>
    <xsd:element name="properties">
      <xsd:complexType>
        <xsd:sequence>
          <xsd:element name="documentManagement">
            <xsd:complexType>
              <xsd:all>
                <xsd:element ref="ns2:Document_x0020_Type"/>
                <xsd:element ref="ns2:MediaServiceMetadata" minOccurs="0"/>
                <xsd:element ref="ns2:MediaServiceFastMetadata" minOccurs="0"/>
                <xsd:element ref="ns2:MediaLengthInSecond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DateTaken" minOccurs="0"/>
                <xsd:element ref="ns2:Tags" minOccurs="0"/>
                <xsd:element ref="ns2:MediaServiceSearchProperties" minOccurs="0"/>
                <xsd:element ref="ns2:NOT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c315347-6dc2-4f31-871c-4fac13c8e90b" elementFormDefault="qualified">
    <xsd:import namespace="http://schemas.microsoft.com/office/2006/documentManagement/types"/>
    <xsd:import namespace="http://schemas.microsoft.com/office/infopath/2007/PartnerControls"/>
    <xsd:element name="Document_x0020_Type" ma:index="8" ma:displayName="Document Type" ma:default="Menus" ma:format="Dropdown" ma:internalName="Document_x0020_Type">
      <xsd:simpleType>
        <xsd:restriction base="dms:Choice">
          <xsd:enumeration value="Menus"/>
          <xsd:enumeration value="Recipes"/>
          <xsd:enumeration value="Allergens"/>
          <xsd:enumeration value="Added Benefits"/>
          <xsd:enumeration value="Standards"/>
          <xsd:enumeration value="Packed Lunch"/>
          <xsd:enumeration value="Theme &amp; Discovery Days"/>
        </xsd:restriction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4" nillable="true" ma:taxonomy="true" ma:internalName="lcf76f155ced4ddcb4097134ff3c332f" ma:taxonomyFieldName="MediaServiceImageTags" ma:displayName="Image Tags" ma:readOnly="false" ma:fieldId="{5cf76f15-5ced-4ddc-b409-7134ff3c332f}" ma:taxonomyMulti="true" ma:sspId="a60fa401-c735-472c-b85f-e3677d3c5b3f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2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Tags" ma:index="22" nillable="true" ma:displayName="Tags" ma:format="Dropdown" ma:internalName="Tags">
      <xsd:simpleType>
        <xsd:restriction base="dms:Choice">
          <xsd:enumeration value="Poster"/>
          <xsd:enumeration value="Bulletin"/>
          <xsd:enumeration value="Offers"/>
          <xsd:enumeration value="Menu"/>
          <xsd:enumeration value="Guide"/>
          <xsd:enumeration value="Recipes"/>
          <xsd:enumeration value="FS13"/>
          <xsd:enumeration value="Digital"/>
        </xsd:restriction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NOTES" ma:index="24" nillable="true" ma:displayName="NOTES" ma:format="Dropdown" ma:internalName="NOTES">
      <xsd:simpleType>
        <xsd:restriction base="dms:Text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bd9c013-afd4-4605-a7aa-45ecbe72d026" elementFormDefault="qualified">
    <xsd:import namespace="http://schemas.microsoft.com/office/2006/documentManagement/types"/>
    <xsd:import namespace="http://schemas.microsoft.com/office/infopath/2007/PartnerControls"/>
    <xsd:element name="TaxCatchAll" ma:index="15" nillable="true" ma:displayName="Taxonomy Catch All Column" ma:hidden="true" ma:list="{c54521f6-1ebf-4e9c-aee0-7875e57b3681}" ma:internalName="TaxCatchAll" ma:showField="CatchAllData" ma:web="abd9c013-afd4-4605-a7aa-45ecbe72d026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ocument_x0020_Type xmlns="cc315347-6dc2-4f31-871c-4fac13c8e90b">Menus</Document_x0020_Type>
    <lcf76f155ced4ddcb4097134ff3c332f xmlns="cc315347-6dc2-4f31-871c-4fac13c8e90b">
      <Terms xmlns="http://schemas.microsoft.com/office/infopath/2007/PartnerControls"/>
    </lcf76f155ced4ddcb4097134ff3c332f>
    <TaxCatchAll xmlns="abd9c013-afd4-4605-a7aa-45ecbe72d026" xsi:nil="true"/>
    <Tags xmlns="cc315347-6dc2-4f31-871c-4fac13c8e90b">Menu</Tags>
    <MediaLengthInSeconds xmlns="cc315347-6dc2-4f31-871c-4fac13c8e90b" xsi:nil="true"/>
    <SharedWithUsers xmlns="abd9c013-afd4-4605-a7aa-45ecbe72d026">
      <UserInfo>
        <DisplayName/>
        <AccountId xsi:nil="true"/>
        <AccountType/>
      </UserInfo>
    </SharedWithUsers>
    <NOTES xmlns="cc315347-6dc2-4f31-871c-4fac13c8e90b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87DCA92B-90DD-4C01-A809-BAC63EC4B6A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c315347-6dc2-4f31-871c-4fac13c8e90b"/>
    <ds:schemaRef ds:uri="abd9c013-afd4-4605-a7aa-45ecbe72d02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38B72B72-EFE2-4371-B500-B2B9B1CA3EDB}">
  <ds:schemaRefs>
    <ds:schemaRef ds:uri="http://schemas.microsoft.com/office/2006/documentManagement/types"/>
    <ds:schemaRef ds:uri="http://schemas.microsoft.com/office/2006/metadata/properties"/>
    <ds:schemaRef ds:uri="cc315347-6dc2-4f31-871c-4fac13c8e90b"/>
    <ds:schemaRef ds:uri="http://purl.org/dc/dcmitype/"/>
    <ds:schemaRef ds:uri="http://schemas.openxmlformats.org/package/2006/metadata/core-properties"/>
    <ds:schemaRef ds:uri="http://www.w3.org/XML/1998/namespace"/>
    <ds:schemaRef ds:uri="http://purl.org/dc/terms/"/>
    <ds:schemaRef ds:uri="http://schemas.microsoft.com/office/infopath/2007/PartnerControls"/>
    <ds:schemaRef ds:uri="abd9c013-afd4-4605-a7aa-45ecbe72d026"/>
    <ds:schemaRef ds:uri="http://purl.org/dc/elements/1.1/"/>
  </ds:schemaRefs>
</ds:datastoreItem>
</file>

<file path=customXml/itemProps3.xml><?xml version="1.0" encoding="utf-8"?>
<ds:datastoreItem xmlns:ds="http://schemas.openxmlformats.org/officeDocument/2006/customXml" ds:itemID="{3AB8ED64-C6F3-4AA7-A4F8-D8EE960172A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17454</TotalTime>
  <Words>261</Words>
  <Application>Microsoft Office PowerPoint</Application>
  <PresentationFormat>A4 Paper (210x297 mm)</PresentationFormat>
  <Paragraphs>48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Century Gothic</vt:lpstr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Thomas Christian Pass</dc:creator>
  <cp:lastModifiedBy>Lisa Blackmore</cp:lastModifiedBy>
  <cp:revision>137</cp:revision>
  <cp:lastPrinted>2020-03-11T16:56:56Z</cp:lastPrinted>
  <dcterms:created xsi:type="dcterms:W3CDTF">2014-08-19T19:35:20Z</dcterms:created>
  <dcterms:modified xsi:type="dcterms:W3CDTF">2024-10-04T13:14:34Z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0x010100FA86D735906C2045B630126150A2C9FD</vt:lpwstr>
  </property>
  <property fmtid="{D5CDD505-2E9C-101B-9397-08002B2CF9AE}" pid="3" name="Company_x0020_Metadata">
    <vt:lpwstr>2;#CaterLink|6b7c7025-ee94-469a-84b5-af43f06be2f7</vt:lpwstr>
  </property>
  <property fmtid="{D5CDD505-2E9C-101B-9397-08002B2CF9AE}" pid="4" name="Company Metadata">
    <vt:lpwstr>2;#CaterLink</vt:lpwstr>
  </property>
  <property fmtid="{D5CDD505-2E9C-101B-9397-08002B2CF9AE}" pid="5" name="Order">
    <vt:r8>70900</vt:r8>
  </property>
  <property fmtid="{D5CDD505-2E9C-101B-9397-08002B2CF9AE}" pid="6" name="ComplianceAssetId">
    <vt:lpwstr/>
  </property>
  <property fmtid="{D5CDD505-2E9C-101B-9397-08002B2CF9AE}" pid="7" name="_ExtendedDescription">
    <vt:lpwstr/>
  </property>
  <property fmtid="{D5CDD505-2E9C-101B-9397-08002B2CF9AE}" pid="8" name="TriggerFlowInfo">
    <vt:lpwstr/>
  </property>
  <property fmtid="{D5CDD505-2E9C-101B-9397-08002B2CF9AE}" pid="9" name="MediaServiceImageTags">
    <vt:lpwstr/>
  </property>
</Properties>
</file>